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6"/>
  </p:notesMasterIdLst>
  <p:handoutMasterIdLst>
    <p:handoutMasterId r:id="rId47"/>
  </p:handoutMasterIdLst>
  <p:sldIdLst>
    <p:sldId id="932" r:id="rId2"/>
    <p:sldId id="1029" r:id="rId3"/>
    <p:sldId id="933" r:id="rId4"/>
    <p:sldId id="917" r:id="rId5"/>
    <p:sldId id="1003" r:id="rId6"/>
    <p:sldId id="1006" r:id="rId7"/>
    <p:sldId id="1030" r:id="rId8"/>
    <p:sldId id="1005" r:id="rId9"/>
    <p:sldId id="1031" r:id="rId10"/>
    <p:sldId id="1007" r:id="rId11"/>
    <p:sldId id="1008" r:id="rId12"/>
    <p:sldId id="1009" r:id="rId13"/>
    <p:sldId id="1011" r:id="rId14"/>
    <p:sldId id="1013" r:id="rId15"/>
    <p:sldId id="1012" r:id="rId16"/>
    <p:sldId id="1014" r:id="rId17"/>
    <p:sldId id="1015" r:id="rId18"/>
    <p:sldId id="1042" r:id="rId19"/>
    <p:sldId id="1016" r:id="rId20"/>
    <p:sldId id="993" r:id="rId21"/>
    <p:sldId id="1017" r:id="rId22"/>
    <p:sldId id="1018" r:id="rId23"/>
    <p:sldId id="1019" r:id="rId24"/>
    <p:sldId id="1020" r:id="rId25"/>
    <p:sldId id="1039" r:id="rId26"/>
    <p:sldId id="1021" r:id="rId27"/>
    <p:sldId id="1033" r:id="rId28"/>
    <p:sldId id="1022" r:id="rId29"/>
    <p:sldId id="1038" r:id="rId30"/>
    <p:sldId id="1023" r:id="rId31"/>
    <p:sldId id="1024" r:id="rId32"/>
    <p:sldId id="1025" r:id="rId33"/>
    <p:sldId id="1000" r:id="rId34"/>
    <p:sldId id="1027" r:id="rId35"/>
    <p:sldId id="1035" r:id="rId36"/>
    <p:sldId id="1040" r:id="rId37"/>
    <p:sldId id="1028" r:id="rId38"/>
    <p:sldId id="1036" r:id="rId39"/>
    <p:sldId id="1026" r:id="rId40"/>
    <p:sldId id="1001" r:id="rId41"/>
    <p:sldId id="1041" r:id="rId42"/>
    <p:sldId id="998" r:id="rId43"/>
    <p:sldId id="1037" r:id="rId44"/>
    <p:sldId id="261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FF"/>
    <a:srgbClr val="FF9999"/>
    <a:srgbClr val="FFFF99"/>
    <a:srgbClr val="00FF00"/>
    <a:srgbClr val="00FF99"/>
    <a:srgbClr val="3399FF"/>
    <a:srgbClr val="FFFFCC"/>
    <a:srgbClr val="66FF33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1173" autoAdjust="0"/>
    <p:restoredTop sz="99104" autoAdjust="0"/>
  </p:normalViewPr>
  <p:slideViewPr>
    <p:cSldViewPr>
      <p:cViewPr>
        <p:scale>
          <a:sx n="70" d="100"/>
          <a:sy n="70" d="100"/>
        </p:scale>
        <p:origin x="-157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A61AE37A-019B-4C68-B0BF-6FB0BADE5BFB}">
      <dgm:prSet phldrT="[Text]" custT="1"/>
      <dgm:spPr/>
      <dgm:t>
        <a:bodyPr/>
        <a:lstStyle/>
        <a:p>
          <a:r>
            <a:rPr lang="id-ID" sz="17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Menjelaskan kinerja keuangan dalam periode tertentu dan kondisi keuangan pada tanggal tertentu</a:t>
          </a:r>
          <a:endParaRPr lang="id-ID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96CE69-6F4F-4FA2-B44E-7EFC19A3897B}" type="sibTrans" cxnId="{BA0F446D-E86E-4CFE-8A0B-C60F6036C3B6}">
      <dgm:prSet custT="1"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FE25C3-8A59-4D50-9CA3-4DB61042101C}">
      <dgm:prSet phldrT="[Text]" custT="1"/>
      <dgm:spPr/>
      <dgm:t>
        <a:bodyPr/>
        <a:lstStyle/>
        <a:p>
          <a:r>
            <a:rPr lang="id-ID" sz="17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Penilaian kinerja dan kondisi keuangan</a:t>
          </a:r>
          <a:endParaRPr lang="id-ID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02B298-3147-45FF-9EB9-DE7B4E91F6AA}" type="parTrans" cxnId="{849B5F7D-2307-4871-A605-14441218A271}">
      <dgm:prSet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6782A26-4D86-4A26-B311-35A6C8D0235E}" type="sibTrans" cxnId="{849B5F7D-2307-4871-A605-14441218A271}">
      <dgm:prSet custT="1"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8B71B1-8773-4424-96D9-0C4C6FF78E47}">
      <dgm:prSet phldrT="[Text]" custT="1"/>
      <dgm:spPr/>
      <dgm:t>
        <a:bodyPr/>
        <a:lstStyle/>
        <a:p>
          <a:r>
            <a:rPr lang="id-ID" sz="17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Memprediksi kinerja di masa mendatang</a:t>
          </a:r>
          <a:endParaRPr lang="id-ID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70D401-E201-403B-80D3-35A9AE169F34}" type="parTrans" cxnId="{2E04A511-48FD-46CF-A304-18D42075E9F0}">
      <dgm:prSet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422DD0-8CA1-4E91-9BCC-7FE6D45A88C8}" type="sibTrans" cxnId="{2E04A511-48FD-46CF-A304-18D42075E9F0}">
      <dgm:prSet/>
      <dgm:spPr/>
      <dgm:t>
        <a:bodyPr/>
        <a:lstStyle/>
        <a:p>
          <a:endParaRPr lang="id-ID" sz="1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3" custScaleY="1122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5BD863-55B1-42E7-B500-569A9D6C5902}" type="pres">
      <dgm:prSet presAssocID="{7D96CE69-6F4F-4FA2-B44E-7EFC19A3897B}" presName="sibTrans" presStyleLbl="sibTrans2D1" presStyleIdx="0" presStyleCnt="2" custLinFactNeighborY="10118"/>
      <dgm:spPr/>
      <dgm:t>
        <a:bodyPr/>
        <a:lstStyle/>
        <a:p>
          <a:endParaRPr lang="id-ID"/>
        </a:p>
      </dgm:t>
    </dgm:pt>
    <dgm:pt modelId="{A8A45034-5300-441E-8819-B0D9A4B03029}" type="pres">
      <dgm:prSet presAssocID="{7D96CE69-6F4F-4FA2-B44E-7EFC19A3897B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452A7670-3427-46DB-9F60-9182F4DCDD73}" type="pres">
      <dgm:prSet presAssocID="{5AFE25C3-8A59-4D50-9CA3-4DB61042101C}" presName="node" presStyleLbl="node1" presStyleIdx="1" presStyleCnt="3" custScaleY="716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545995-C77E-420F-B027-5F0D6FE46D62}" type="pres">
      <dgm:prSet presAssocID="{A6782A26-4D86-4A26-B311-35A6C8D0235E}" presName="sibTrans" presStyleLbl="sibTrans2D1" presStyleIdx="1" presStyleCnt="2" custLinFactNeighborY="10118"/>
      <dgm:spPr/>
      <dgm:t>
        <a:bodyPr/>
        <a:lstStyle/>
        <a:p>
          <a:endParaRPr lang="id-ID"/>
        </a:p>
      </dgm:t>
    </dgm:pt>
    <dgm:pt modelId="{217D941C-9A9E-4894-9C0D-655C7F96845A}" type="pres">
      <dgm:prSet presAssocID="{A6782A26-4D86-4A26-B311-35A6C8D0235E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DD6265D0-6C0A-4DE3-951A-88CAE4814C1C}" type="pres">
      <dgm:prSet presAssocID="{6A8B71B1-8773-4424-96D9-0C4C6FF78E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520F958-578D-4280-ABD0-BCE4BF97EFE4}" type="presOf" srcId="{A6782A26-4D86-4A26-B311-35A6C8D0235E}" destId="{06545995-C77E-420F-B027-5F0D6FE46D62}" srcOrd="0" destOrd="0" presId="urn:microsoft.com/office/officeart/2005/8/layout/process2"/>
    <dgm:cxn modelId="{7832B7B9-B37A-4985-A62F-6C8F0747A52D}" type="presOf" srcId="{5AFE25C3-8A59-4D50-9CA3-4DB61042101C}" destId="{452A7670-3427-46DB-9F60-9182F4DCDD73}" srcOrd="0" destOrd="0" presId="urn:microsoft.com/office/officeart/2005/8/layout/process2"/>
    <dgm:cxn modelId="{849B5F7D-2307-4871-A605-14441218A271}" srcId="{C7B448F6-6D11-4FF3-ADA1-D8376AED6A99}" destId="{5AFE25C3-8A59-4D50-9CA3-4DB61042101C}" srcOrd="1" destOrd="0" parTransId="{4202B298-3147-45FF-9EB9-DE7B4E91F6AA}" sibTransId="{A6782A26-4D86-4A26-B311-35A6C8D0235E}"/>
    <dgm:cxn modelId="{B9707321-822A-4836-9978-CFC66B8786DF}" type="presOf" srcId="{7D96CE69-6F4F-4FA2-B44E-7EFC19A3897B}" destId="{6C5BD863-55B1-42E7-B500-569A9D6C5902}" srcOrd="0" destOrd="0" presId="urn:microsoft.com/office/officeart/2005/8/layout/process2"/>
    <dgm:cxn modelId="{63929AFE-5ACF-4619-A6F8-4C753C029DD9}" type="presOf" srcId="{A6782A26-4D86-4A26-B311-35A6C8D0235E}" destId="{217D941C-9A9E-4894-9C0D-655C7F96845A}" srcOrd="1" destOrd="0" presId="urn:microsoft.com/office/officeart/2005/8/layout/process2"/>
    <dgm:cxn modelId="{E6735CF3-F47E-426E-AC3C-4AECA70F6898}" type="presOf" srcId="{6A8B71B1-8773-4424-96D9-0C4C6FF78E47}" destId="{DD6265D0-6C0A-4DE3-951A-88CAE4814C1C}" srcOrd="0" destOrd="0" presId="urn:microsoft.com/office/officeart/2005/8/layout/process2"/>
    <dgm:cxn modelId="{E3783AAE-9AC2-4C3C-AFB5-C96CA647BF20}" type="presOf" srcId="{C7B448F6-6D11-4FF3-ADA1-D8376AED6A99}" destId="{A33F81BC-1DA0-4210-B429-57A99DD92122}" srcOrd="0" destOrd="0" presId="urn:microsoft.com/office/officeart/2005/8/layout/process2"/>
    <dgm:cxn modelId="{DC42307B-03F9-4BB3-8536-FA3417FECCF7}" type="presOf" srcId="{A61AE37A-019B-4C68-B0BF-6FB0BADE5BFB}" destId="{E63B8A86-9D5C-4488-AA13-83EA44B7B1A7}" srcOrd="0" destOrd="0" presId="urn:microsoft.com/office/officeart/2005/8/layout/process2"/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2E04A511-48FD-46CF-A304-18D42075E9F0}" srcId="{C7B448F6-6D11-4FF3-ADA1-D8376AED6A99}" destId="{6A8B71B1-8773-4424-96D9-0C4C6FF78E47}" srcOrd="2" destOrd="0" parTransId="{2B70D401-E201-403B-80D3-35A9AE169F34}" sibTransId="{62422DD0-8CA1-4E91-9BCC-7FE6D45A88C8}"/>
    <dgm:cxn modelId="{6DF1AEB7-CC4A-4BCE-9A3A-16A8373E5E36}" type="presOf" srcId="{7D96CE69-6F4F-4FA2-B44E-7EFC19A3897B}" destId="{A8A45034-5300-441E-8819-B0D9A4B03029}" srcOrd="1" destOrd="0" presId="urn:microsoft.com/office/officeart/2005/8/layout/process2"/>
    <dgm:cxn modelId="{5AAAED97-D034-4200-A41E-D958997B9D15}" type="presParOf" srcId="{A33F81BC-1DA0-4210-B429-57A99DD92122}" destId="{E63B8A86-9D5C-4488-AA13-83EA44B7B1A7}" srcOrd="0" destOrd="0" presId="urn:microsoft.com/office/officeart/2005/8/layout/process2"/>
    <dgm:cxn modelId="{4D5D39D6-3D1C-43F5-A015-E466F7E6B8F5}" type="presParOf" srcId="{A33F81BC-1DA0-4210-B429-57A99DD92122}" destId="{6C5BD863-55B1-42E7-B500-569A9D6C5902}" srcOrd="1" destOrd="0" presId="urn:microsoft.com/office/officeart/2005/8/layout/process2"/>
    <dgm:cxn modelId="{F684685E-FDDE-4E82-B97D-C0844A9B5776}" type="presParOf" srcId="{6C5BD863-55B1-42E7-B500-569A9D6C5902}" destId="{A8A45034-5300-441E-8819-B0D9A4B03029}" srcOrd="0" destOrd="0" presId="urn:microsoft.com/office/officeart/2005/8/layout/process2"/>
    <dgm:cxn modelId="{A25E0F25-4D4B-4C0F-8C32-CFC4E1067FEB}" type="presParOf" srcId="{A33F81BC-1DA0-4210-B429-57A99DD92122}" destId="{452A7670-3427-46DB-9F60-9182F4DCDD73}" srcOrd="2" destOrd="0" presId="urn:microsoft.com/office/officeart/2005/8/layout/process2"/>
    <dgm:cxn modelId="{C337E3C9-DE44-4477-A9F8-B277419DF700}" type="presParOf" srcId="{A33F81BC-1DA0-4210-B429-57A99DD92122}" destId="{06545995-C77E-420F-B027-5F0D6FE46D62}" srcOrd="3" destOrd="0" presId="urn:microsoft.com/office/officeart/2005/8/layout/process2"/>
    <dgm:cxn modelId="{C8C3184C-1D91-4E25-A459-03377F719047}" type="presParOf" srcId="{06545995-C77E-420F-B027-5F0D6FE46D62}" destId="{217D941C-9A9E-4894-9C0D-655C7F96845A}" srcOrd="0" destOrd="0" presId="urn:microsoft.com/office/officeart/2005/8/layout/process2"/>
    <dgm:cxn modelId="{7C683E29-D304-4469-BC2C-242D375FCE8C}" type="presParOf" srcId="{A33F81BC-1DA0-4210-B429-57A99DD92122}" destId="{DD6265D0-6C0A-4DE3-951A-88CAE4814C1C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6E4141-849A-47DE-8538-ED1041114AA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3E70CE-383F-4B5A-88F2-49D9E108FBC6}">
      <dgm:prSet phldrT="[Text]" phldr="1" custT="1"/>
      <dgm:spPr/>
      <dgm:t>
        <a:bodyPr/>
        <a:lstStyle/>
        <a:p>
          <a:endParaRPr lang="en-US" sz="1900"/>
        </a:p>
      </dgm:t>
    </dgm:pt>
    <dgm:pt modelId="{2064B0F8-EAB0-40DD-BE7B-67F7D74E2F52}" type="parTrans" cxnId="{8475F346-2444-4D46-9CA6-E48A109B9D57}">
      <dgm:prSet/>
      <dgm:spPr/>
      <dgm:t>
        <a:bodyPr/>
        <a:lstStyle/>
        <a:p>
          <a:endParaRPr lang="en-US" sz="1900"/>
        </a:p>
      </dgm:t>
    </dgm:pt>
    <dgm:pt modelId="{C099A51E-9F87-4C28-B449-7C8116C62BA2}" type="sibTrans" cxnId="{8475F346-2444-4D46-9CA6-E48A109B9D57}">
      <dgm:prSet/>
      <dgm:spPr/>
      <dgm:t>
        <a:bodyPr/>
        <a:lstStyle/>
        <a:p>
          <a:endParaRPr lang="en-US" sz="1900"/>
        </a:p>
      </dgm:t>
    </dgm:pt>
    <dgm:pt modelId="{51BC3816-212D-4E6A-90BB-D01A17078C23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Penyajian Jujur</a:t>
          </a:r>
          <a:endParaRPr lang="en-US" sz="1900" dirty="0"/>
        </a:p>
      </dgm:t>
    </dgm:pt>
    <dgm:pt modelId="{4709ED60-E92A-42D5-B7F8-6A9ED4DCE224}" type="parTrans" cxnId="{212F21EA-840B-466B-B96A-B9B96802A1E4}">
      <dgm:prSet/>
      <dgm:spPr/>
      <dgm:t>
        <a:bodyPr/>
        <a:lstStyle/>
        <a:p>
          <a:endParaRPr lang="en-US" sz="1900"/>
        </a:p>
      </dgm:t>
    </dgm:pt>
    <dgm:pt modelId="{2553F3B3-8216-496A-B974-29DC1D888281}" type="sibTrans" cxnId="{212F21EA-840B-466B-B96A-B9B96802A1E4}">
      <dgm:prSet/>
      <dgm:spPr/>
      <dgm:t>
        <a:bodyPr/>
        <a:lstStyle/>
        <a:p>
          <a:endParaRPr lang="en-US" sz="1900"/>
        </a:p>
      </dgm:t>
    </dgm:pt>
    <dgm:pt modelId="{B7A75C5F-EAB5-43D9-8C89-D0C7C97117A0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Substansi Mengungguli Bentuk</a:t>
          </a:r>
          <a:endParaRPr lang="en-US" sz="1900" dirty="0"/>
        </a:p>
      </dgm:t>
    </dgm:pt>
    <dgm:pt modelId="{414060EF-853F-46A6-9BCA-5318B99127EE}" type="parTrans" cxnId="{369E2506-1BD0-45A6-8611-B0B8D53C42A6}">
      <dgm:prSet/>
      <dgm:spPr/>
      <dgm:t>
        <a:bodyPr/>
        <a:lstStyle/>
        <a:p>
          <a:endParaRPr lang="en-US" sz="1900"/>
        </a:p>
      </dgm:t>
    </dgm:pt>
    <dgm:pt modelId="{AE45BB08-C8BD-4702-AA07-096DE2EAF2D0}" type="sibTrans" cxnId="{369E2506-1BD0-45A6-8611-B0B8D53C42A6}">
      <dgm:prSet/>
      <dgm:spPr/>
      <dgm:t>
        <a:bodyPr/>
        <a:lstStyle/>
        <a:p>
          <a:endParaRPr lang="en-US" sz="1900"/>
        </a:p>
      </dgm:t>
    </dgm:pt>
    <dgm:pt modelId="{FA4309D0-8F2B-4C12-8038-E541E7876CDB}">
      <dgm:prSet phldrT="[Text]" phldr="1" custT="1"/>
      <dgm:spPr/>
      <dgm:t>
        <a:bodyPr/>
        <a:lstStyle/>
        <a:p>
          <a:endParaRPr lang="en-US" sz="1900"/>
        </a:p>
      </dgm:t>
    </dgm:pt>
    <dgm:pt modelId="{0CEF7722-70F1-417B-BC96-44B3B8A09298}" type="parTrans" cxnId="{49B2320D-5BD9-49C1-8E4C-C1176E03E32A}">
      <dgm:prSet/>
      <dgm:spPr/>
      <dgm:t>
        <a:bodyPr/>
        <a:lstStyle/>
        <a:p>
          <a:endParaRPr lang="en-US" sz="1900"/>
        </a:p>
      </dgm:t>
    </dgm:pt>
    <dgm:pt modelId="{F9F20E3F-5475-441F-BC6E-3389AA2BC329}" type="sibTrans" cxnId="{49B2320D-5BD9-49C1-8E4C-C1176E03E32A}">
      <dgm:prSet/>
      <dgm:spPr/>
      <dgm:t>
        <a:bodyPr/>
        <a:lstStyle/>
        <a:p>
          <a:endParaRPr lang="en-US" sz="1900"/>
        </a:p>
      </dgm:t>
    </dgm:pt>
    <dgm:pt modelId="{6C24286F-9D69-450D-AC69-CA440490B23B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Netralitas</a:t>
          </a:r>
          <a:endParaRPr lang="en-US" sz="1900" dirty="0"/>
        </a:p>
      </dgm:t>
    </dgm:pt>
    <dgm:pt modelId="{D1A3DC05-AA32-403C-89F1-359F63552A46}" type="parTrans" cxnId="{5B992411-982C-4864-8000-05B7AC458FFD}">
      <dgm:prSet/>
      <dgm:spPr/>
      <dgm:t>
        <a:bodyPr/>
        <a:lstStyle/>
        <a:p>
          <a:endParaRPr lang="en-US" sz="1900"/>
        </a:p>
      </dgm:t>
    </dgm:pt>
    <dgm:pt modelId="{24F49A40-21A7-4E4D-8C2B-B71519248142}" type="sibTrans" cxnId="{5B992411-982C-4864-8000-05B7AC458FFD}">
      <dgm:prSet/>
      <dgm:spPr/>
      <dgm:t>
        <a:bodyPr/>
        <a:lstStyle/>
        <a:p>
          <a:endParaRPr lang="en-US" sz="1900"/>
        </a:p>
      </dgm:t>
    </dgm:pt>
    <dgm:pt modelId="{90DA50CC-1A19-49B0-A651-F40852C6EE2D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Pertimbangan Sehat</a:t>
          </a:r>
          <a:endParaRPr lang="en-US" sz="1900" dirty="0"/>
        </a:p>
      </dgm:t>
    </dgm:pt>
    <dgm:pt modelId="{ABE83BD9-51C4-480B-A961-1864EF2F0030}" type="parTrans" cxnId="{20E50AB3-E037-498B-A413-442230D9D8C7}">
      <dgm:prSet/>
      <dgm:spPr/>
      <dgm:t>
        <a:bodyPr/>
        <a:lstStyle/>
        <a:p>
          <a:endParaRPr lang="en-US" sz="1900"/>
        </a:p>
      </dgm:t>
    </dgm:pt>
    <dgm:pt modelId="{533792C7-18AC-4972-BC18-B30C1CC2EED5}" type="sibTrans" cxnId="{20E50AB3-E037-498B-A413-442230D9D8C7}">
      <dgm:prSet/>
      <dgm:spPr/>
      <dgm:t>
        <a:bodyPr/>
        <a:lstStyle/>
        <a:p>
          <a:endParaRPr lang="en-US" sz="1900"/>
        </a:p>
      </dgm:t>
    </dgm:pt>
    <dgm:pt modelId="{70AD1410-11EB-4246-A204-F528363F8274}">
      <dgm:prSet phldrT="[Text]" phldr="1" custT="1"/>
      <dgm:spPr/>
      <dgm:t>
        <a:bodyPr/>
        <a:lstStyle/>
        <a:p>
          <a:endParaRPr lang="en-US" sz="1900"/>
        </a:p>
      </dgm:t>
    </dgm:pt>
    <dgm:pt modelId="{4B743A87-3BCA-49BB-A301-34FC3736D331}" type="parTrans" cxnId="{B0A0299F-6747-4139-A6E2-E0A673F15469}">
      <dgm:prSet/>
      <dgm:spPr/>
      <dgm:t>
        <a:bodyPr/>
        <a:lstStyle/>
        <a:p>
          <a:endParaRPr lang="en-US" sz="1900"/>
        </a:p>
      </dgm:t>
    </dgm:pt>
    <dgm:pt modelId="{140FDFFC-CBD4-4DFF-BEDE-A6B97BE7D5C8}" type="sibTrans" cxnId="{B0A0299F-6747-4139-A6E2-E0A673F15469}">
      <dgm:prSet/>
      <dgm:spPr/>
      <dgm:t>
        <a:bodyPr/>
        <a:lstStyle/>
        <a:p>
          <a:endParaRPr lang="en-US" sz="1900"/>
        </a:p>
      </dgm:t>
    </dgm:pt>
    <dgm:pt modelId="{A9B9061C-B1A0-485F-8057-3CEB5D180E18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Kelengkapan</a:t>
          </a:r>
          <a:endParaRPr lang="en-US" sz="1900" dirty="0"/>
        </a:p>
      </dgm:t>
    </dgm:pt>
    <dgm:pt modelId="{44A64428-CCF6-465E-9E1D-3355AC9E8630}" type="parTrans" cxnId="{461A8E18-9873-4C35-8752-595F36D8A9AB}">
      <dgm:prSet/>
      <dgm:spPr/>
      <dgm:t>
        <a:bodyPr/>
        <a:lstStyle/>
        <a:p>
          <a:endParaRPr lang="en-US" sz="1900"/>
        </a:p>
      </dgm:t>
    </dgm:pt>
    <dgm:pt modelId="{C00579DE-D997-4F0F-8DA6-36464A9BA30A}" type="sibTrans" cxnId="{461A8E18-9873-4C35-8752-595F36D8A9AB}">
      <dgm:prSet/>
      <dgm:spPr/>
      <dgm:t>
        <a:bodyPr/>
        <a:lstStyle/>
        <a:p>
          <a:endParaRPr lang="en-US" sz="1900"/>
        </a:p>
      </dgm:t>
    </dgm:pt>
    <dgm:pt modelId="{263A85FD-D2C1-44CC-9B63-49588EAA4EBC}">
      <dgm:prSet phldrT="[Text]" custT="1"/>
      <dgm:spPr/>
      <dgm:t>
        <a:bodyPr/>
        <a:lstStyle/>
        <a:p>
          <a:r>
            <a:rPr lang="id-ID" sz="1900" b="1" i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Penyajian Wajar</a:t>
          </a:r>
          <a:endParaRPr lang="en-US" sz="1900" dirty="0"/>
        </a:p>
      </dgm:t>
    </dgm:pt>
    <dgm:pt modelId="{70168202-EA69-49BF-BC2A-7784CAB2EE39}" type="parTrans" cxnId="{96226901-9C72-4567-87FE-1E419D1F9E7D}">
      <dgm:prSet/>
      <dgm:spPr/>
      <dgm:t>
        <a:bodyPr/>
        <a:lstStyle/>
        <a:p>
          <a:endParaRPr lang="en-US" sz="1900"/>
        </a:p>
      </dgm:t>
    </dgm:pt>
    <dgm:pt modelId="{9EACCBB6-C320-4CAC-B0ED-8E4A7B3944AC}" type="sibTrans" cxnId="{96226901-9C72-4567-87FE-1E419D1F9E7D}">
      <dgm:prSet/>
      <dgm:spPr/>
      <dgm:t>
        <a:bodyPr/>
        <a:lstStyle/>
        <a:p>
          <a:endParaRPr lang="en-US" sz="1900"/>
        </a:p>
      </dgm:t>
    </dgm:pt>
    <dgm:pt modelId="{5F4DBCFA-E7C9-4E06-A6FA-00C0DABBE660}" type="pres">
      <dgm:prSet presAssocID="{FA6E4141-849A-47DE-8538-ED1041114A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E93751-A5E4-490B-9DB8-C30C68A7945F}" type="pres">
      <dgm:prSet presAssocID="{7A3E70CE-383F-4B5A-88F2-49D9E108FBC6}" presName="composite" presStyleCnt="0"/>
      <dgm:spPr/>
    </dgm:pt>
    <dgm:pt modelId="{E3EA6EF3-2B4A-49B5-A177-E3FCCEDCEAE6}" type="pres">
      <dgm:prSet presAssocID="{7A3E70CE-383F-4B5A-88F2-49D9E108FBC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22590-6399-46B1-A790-C2E5D3093974}" type="pres">
      <dgm:prSet presAssocID="{7A3E70CE-383F-4B5A-88F2-49D9E108FBC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923E3-B75E-4F1A-B8EA-6331A0239A89}" type="pres">
      <dgm:prSet presAssocID="{C099A51E-9F87-4C28-B449-7C8116C62BA2}" presName="sp" presStyleCnt="0"/>
      <dgm:spPr/>
    </dgm:pt>
    <dgm:pt modelId="{4825F804-5784-4260-B900-D317E560183F}" type="pres">
      <dgm:prSet presAssocID="{FA4309D0-8F2B-4C12-8038-E541E7876CDB}" presName="composite" presStyleCnt="0"/>
      <dgm:spPr/>
    </dgm:pt>
    <dgm:pt modelId="{CB45B540-B151-482C-A30E-DD87688CCEC1}" type="pres">
      <dgm:prSet presAssocID="{FA4309D0-8F2B-4C12-8038-E541E7876C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1FEAB-FF90-4881-9A71-83F0BFBF8E29}" type="pres">
      <dgm:prSet presAssocID="{FA4309D0-8F2B-4C12-8038-E541E7876C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1D05-E736-4E48-ACDA-C0E303A3670E}" type="pres">
      <dgm:prSet presAssocID="{F9F20E3F-5475-441F-BC6E-3389AA2BC329}" presName="sp" presStyleCnt="0"/>
      <dgm:spPr/>
    </dgm:pt>
    <dgm:pt modelId="{B6752AE3-9E22-4723-B639-8C0B22A13090}" type="pres">
      <dgm:prSet presAssocID="{70AD1410-11EB-4246-A204-F528363F8274}" presName="composite" presStyleCnt="0"/>
      <dgm:spPr/>
    </dgm:pt>
    <dgm:pt modelId="{77FD2017-4984-4564-B037-D2E72092CCBB}" type="pres">
      <dgm:prSet presAssocID="{70AD1410-11EB-4246-A204-F528363F827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26C0D-C45E-4460-9A28-DCC4ED2E5158}" type="pres">
      <dgm:prSet presAssocID="{70AD1410-11EB-4246-A204-F528363F827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76D13-F6C9-43FB-A3E3-E8D1A90E2E89}" type="presOf" srcId="{FA4309D0-8F2B-4C12-8038-E541E7876CDB}" destId="{CB45B540-B151-482C-A30E-DD87688CCEC1}" srcOrd="0" destOrd="0" presId="urn:microsoft.com/office/officeart/2005/8/layout/chevron2"/>
    <dgm:cxn modelId="{96226901-9C72-4567-87FE-1E419D1F9E7D}" srcId="{70AD1410-11EB-4246-A204-F528363F8274}" destId="{263A85FD-D2C1-44CC-9B63-49588EAA4EBC}" srcOrd="1" destOrd="0" parTransId="{70168202-EA69-49BF-BC2A-7784CAB2EE39}" sibTransId="{9EACCBB6-C320-4CAC-B0ED-8E4A7B3944AC}"/>
    <dgm:cxn modelId="{F0031AED-7960-4323-97A7-A0D48E5A27B4}" type="presOf" srcId="{90DA50CC-1A19-49B0-A651-F40852C6EE2D}" destId="{1F11FEAB-FF90-4881-9A71-83F0BFBF8E29}" srcOrd="0" destOrd="1" presId="urn:microsoft.com/office/officeart/2005/8/layout/chevron2"/>
    <dgm:cxn modelId="{ACAACAA9-EF10-4B1C-A778-CFD47491E736}" type="presOf" srcId="{263A85FD-D2C1-44CC-9B63-49588EAA4EBC}" destId="{07A26C0D-C45E-4460-9A28-DCC4ED2E5158}" srcOrd="0" destOrd="1" presId="urn:microsoft.com/office/officeart/2005/8/layout/chevron2"/>
    <dgm:cxn modelId="{49B2320D-5BD9-49C1-8E4C-C1176E03E32A}" srcId="{FA6E4141-849A-47DE-8538-ED1041114AAF}" destId="{FA4309D0-8F2B-4C12-8038-E541E7876CDB}" srcOrd="1" destOrd="0" parTransId="{0CEF7722-70F1-417B-BC96-44B3B8A09298}" sibTransId="{F9F20E3F-5475-441F-BC6E-3389AA2BC329}"/>
    <dgm:cxn modelId="{A3E28831-69F8-488B-8ABB-FF024D844F95}" type="presOf" srcId="{A9B9061C-B1A0-485F-8057-3CEB5D180E18}" destId="{07A26C0D-C45E-4460-9A28-DCC4ED2E5158}" srcOrd="0" destOrd="0" presId="urn:microsoft.com/office/officeart/2005/8/layout/chevron2"/>
    <dgm:cxn modelId="{FBC9BCD4-054B-44B8-903F-497F4C308387}" type="presOf" srcId="{51BC3816-212D-4E6A-90BB-D01A17078C23}" destId="{EC422590-6399-46B1-A790-C2E5D3093974}" srcOrd="0" destOrd="0" presId="urn:microsoft.com/office/officeart/2005/8/layout/chevron2"/>
    <dgm:cxn modelId="{212F21EA-840B-466B-B96A-B9B96802A1E4}" srcId="{7A3E70CE-383F-4B5A-88F2-49D9E108FBC6}" destId="{51BC3816-212D-4E6A-90BB-D01A17078C23}" srcOrd="0" destOrd="0" parTransId="{4709ED60-E92A-42D5-B7F8-6A9ED4DCE224}" sibTransId="{2553F3B3-8216-496A-B974-29DC1D888281}"/>
    <dgm:cxn modelId="{F6CB8408-268A-4710-91C5-F080B93AA19E}" type="presOf" srcId="{6C24286F-9D69-450D-AC69-CA440490B23B}" destId="{1F11FEAB-FF90-4881-9A71-83F0BFBF8E29}" srcOrd="0" destOrd="0" presId="urn:microsoft.com/office/officeart/2005/8/layout/chevron2"/>
    <dgm:cxn modelId="{369E2506-1BD0-45A6-8611-B0B8D53C42A6}" srcId="{7A3E70CE-383F-4B5A-88F2-49D9E108FBC6}" destId="{B7A75C5F-EAB5-43D9-8C89-D0C7C97117A0}" srcOrd="1" destOrd="0" parTransId="{414060EF-853F-46A6-9BCA-5318B99127EE}" sibTransId="{AE45BB08-C8BD-4702-AA07-096DE2EAF2D0}"/>
    <dgm:cxn modelId="{4497A9E6-7425-4950-A2FE-562265C97CC6}" type="presOf" srcId="{70AD1410-11EB-4246-A204-F528363F8274}" destId="{77FD2017-4984-4564-B037-D2E72092CCBB}" srcOrd="0" destOrd="0" presId="urn:microsoft.com/office/officeart/2005/8/layout/chevron2"/>
    <dgm:cxn modelId="{AB4C5338-78A3-42B1-9AB6-8F948AB99918}" type="presOf" srcId="{7A3E70CE-383F-4B5A-88F2-49D9E108FBC6}" destId="{E3EA6EF3-2B4A-49B5-A177-E3FCCEDCEAE6}" srcOrd="0" destOrd="0" presId="urn:microsoft.com/office/officeart/2005/8/layout/chevron2"/>
    <dgm:cxn modelId="{78CEDDE7-8F93-419A-8620-E6CA01DED8F0}" type="presOf" srcId="{FA6E4141-849A-47DE-8538-ED1041114AAF}" destId="{5F4DBCFA-E7C9-4E06-A6FA-00C0DABBE660}" srcOrd="0" destOrd="0" presId="urn:microsoft.com/office/officeart/2005/8/layout/chevron2"/>
    <dgm:cxn modelId="{B0A0299F-6747-4139-A6E2-E0A673F15469}" srcId="{FA6E4141-849A-47DE-8538-ED1041114AAF}" destId="{70AD1410-11EB-4246-A204-F528363F8274}" srcOrd="2" destOrd="0" parTransId="{4B743A87-3BCA-49BB-A301-34FC3736D331}" sibTransId="{140FDFFC-CBD4-4DFF-BEDE-A6B97BE7D5C8}"/>
    <dgm:cxn modelId="{20E50AB3-E037-498B-A413-442230D9D8C7}" srcId="{FA4309D0-8F2B-4C12-8038-E541E7876CDB}" destId="{90DA50CC-1A19-49B0-A651-F40852C6EE2D}" srcOrd="1" destOrd="0" parTransId="{ABE83BD9-51C4-480B-A961-1864EF2F0030}" sibTransId="{533792C7-18AC-4972-BC18-B30C1CC2EED5}"/>
    <dgm:cxn modelId="{F9232935-DEAC-4624-AA95-C894FD94837B}" type="presOf" srcId="{B7A75C5F-EAB5-43D9-8C89-D0C7C97117A0}" destId="{EC422590-6399-46B1-A790-C2E5D3093974}" srcOrd="0" destOrd="1" presId="urn:microsoft.com/office/officeart/2005/8/layout/chevron2"/>
    <dgm:cxn modelId="{8475F346-2444-4D46-9CA6-E48A109B9D57}" srcId="{FA6E4141-849A-47DE-8538-ED1041114AAF}" destId="{7A3E70CE-383F-4B5A-88F2-49D9E108FBC6}" srcOrd="0" destOrd="0" parTransId="{2064B0F8-EAB0-40DD-BE7B-67F7D74E2F52}" sibTransId="{C099A51E-9F87-4C28-B449-7C8116C62BA2}"/>
    <dgm:cxn modelId="{5B992411-982C-4864-8000-05B7AC458FFD}" srcId="{FA4309D0-8F2B-4C12-8038-E541E7876CDB}" destId="{6C24286F-9D69-450D-AC69-CA440490B23B}" srcOrd="0" destOrd="0" parTransId="{D1A3DC05-AA32-403C-89F1-359F63552A46}" sibTransId="{24F49A40-21A7-4E4D-8C2B-B71519248142}"/>
    <dgm:cxn modelId="{461A8E18-9873-4C35-8752-595F36D8A9AB}" srcId="{70AD1410-11EB-4246-A204-F528363F8274}" destId="{A9B9061C-B1A0-485F-8057-3CEB5D180E18}" srcOrd="0" destOrd="0" parTransId="{44A64428-CCF6-465E-9E1D-3355AC9E8630}" sibTransId="{C00579DE-D997-4F0F-8DA6-36464A9BA30A}"/>
    <dgm:cxn modelId="{175AFFD2-E212-436D-817B-9114467294C3}" type="presParOf" srcId="{5F4DBCFA-E7C9-4E06-A6FA-00C0DABBE660}" destId="{0AE93751-A5E4-490B-9DB8-C30C68A7945F}" srcOrd="0" destOrd="0" presId="urn:microsoft.com/office/officeart/2005/8/layout/chevron2"/>
    <dgm:cxn modelId="{E27300D6-B2CF-422C-8812-EB91CE7D7000}" type="presParOf" srcId="{0AE93751-A5E4-490B-9DB8-C30C68A7945F}" destId="{E3EA6EF3-2B4A-49B5-A177-E3FCCEDCEAE6}" srcOrd="0" destOrd="0" presId="urn:microsoft.com/office/officeart/2005/8/layout/chevron2"/>
    <dgm:cxn modelId="{8653BCFB-A928-45B5-A192-356CB2980FB2}" type="presParOf" srcId="{0AE93751-A5E4-490B-9DB8-C30C68A7945F}" destId="{EC422590-6399-46B1-A790-C2E5D3093974}" srcOrd="1" destOrd="0" presId="urn:microsoft.com/office/officeart/2005/8/layout/chevron2"/>
    <dgm:cxn modelId="{594544BB-A628-4BE2-892A-8A6AB59E1C50}" type="presParOf" srcId="{5F4DBCFA-E7C9-4E06-A6FA-00C0DABBE660}" destId="{F36923E3-B75E-4F1A-B8EA-6331A0239A89}" srcOrd="1" destOrd="0" presId="urn:microsoft.com/office/officeart/2005/8/layout/chevron2"/>
    <dgm:cxn modelId="{A1EA534A-C617-4F7B-846D-8A5CE27484CB}" type="presParOf" srcId="{5F4DBCFA-E7C9-4E06-A6FA-00C0DABBE660}" destId="{4825F804-5784-4260-B900-D317E560183F}" srcOrd="2" destOrd="0" presId="urn:microsoft.com/office/officeart/2005/8/layout/chevron2"/>
    <dgm:cxn modelId="{EED5219D-CAAA-4C6E-ADAF-70CC69EFCACA}" type="presParOf" srcId="{4825F804-5784-4260-B900-D317E560183F}" destId="{CB45B540-B151-482C-A30E-DD87688CCEC1}" srcOrd="0" destOrd="0" presId="urn:microsoft.com/office/officeart/2005/8/layout/chevron2"/>
    <dgm:cxn modelId="{0F96E3E9-B60E-4971-8022-40C8E41EBE2E}" type="presParOf" srcId="{4825F804-5784-4260-B900-D317E560183F}" destId="{1F11FEAB-FF90-4881-9A71-83F0BFBF8E29}" srcOrd="1" destOrd="0" presId="urn:microsoft.com/office/officeart/2005/8/layout/chevron2"/>
    <dgm:cxn modelId="{250F78FA-E0B6-450C-BB5C-0E5C009B4CF6}" type="presParOf" srcId="{5F4DBCFA-E7C9-4E06-A6FA-00C0DABBE660}" destId="{43F11D05-E736-4E48-ACDA-C0E303A3670E}" srcOrd="3" destOrd="0" presId="urn:microsoft.com/office/officeart/2005/8/layout/chevron2"/>
    <dgm:cxn modelId="{D37F1C55-9D7F-42C1-81EB-F00FEEA879D3}" type="presParOf" srcId="{5F4DBCFA-E7C9-4E06-A6FA-00C0DABBE660}" destId="{B6752AE3-9E22-4723-B639-8C0B22A13090}" srcOrd="4" destOrd="0" presId="urn:microsoft.com/office/officeart/2005/8/layout/chevron2"/>
    <dgm:cxn modelId="{BD60FD2B-7272-4C33-85BA-6888FACD3613}" type="presParOf" srcId="{B6752AE3-9E22-4723-B639-8C0B22A13090}" destId="{77FD2017-4984-4564-B037-D2E72092CCBB}" srcOrd="0" destOrd="0" presId="urn:microsoft.com/office/officeart/2005/8/layout/chevron2"/>
    <dgm:cxn modelId="{C4FE9FD1-EFA9-4F58-9C14-5D0D25E6524F}" type="presParOf" srcId="{B6752AE3-9E22-4723-B639-8C0B22A13090}" destId="{07A26C0D-C45E-4460-9A28-DCC4ED2E515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30B44F-1AC6-432F-BC7E-4D27D639681F}" type="doc">
      <dgm:prSet loTypeId="urn:microsoft.com/office/officeart/2005/8/layout/hierarchy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8D68D85-B949-48EB-9EF6-6C1BDA3B7540}">
      <dgm:prSet phldrT="[Text]"/>
      <dgm:spPr>
        <a:xfrm>
          <a:off x="6379" y="15776"/>
          <a:ext cx="8634580" cy="1607615"/>
        </a:xfrm>
        <a:prstGeom prst="roundRect">
          <a:avLst>
            <a:gd name="adj" fmla="val 10000"/>
          </a:avLst>
        </a:prstGeom>
        <a:solidFill>
          <a:srgbClr val="00FF99"/>
        </a:solidFill>
      </dgm:spPr>
      <dgm:t>
        <a:bodyPr/>
        <a:lstStyle/>
        <a:p>
          <a:r>
            <a:rPr lang="id-ID" b="1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Unsur Laporan Keuangan </a:t>
          </a:r>
          <a:endParaRPr lang="id-ID" b="1" dirty="0">
            <a:solidFill>
              <a:srgbClr val="C00000"/>
            </a:solidFill>
            <a:latin typeface="+mj-lt"/>
            <a:ea typeface="+mn-ea"/>
            <a:cs typeface="+mn-cs"/>
          </a:endParaRPr>
        </a:p>
      </dgm:t>
    </dgm:pt>
    <dgm:pt modelId="{FB1051DC-D455-40EA-BEC5-175A9F195303}" type="par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E5109A24-994D-4056-B9F0-69C69AD3773E}" type="sib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9B580493-0DE0-4CAF-BC39-786B52073136}">
      <dgm:prSet phldrT="[Text]"/>
      <dgm:spPr>
        <a:xfrm>
          <a:off x="3189" y="1760364"/>
          <a:ext cx="6388926" cy="1607615"/>
        </a:xfrm>
        <a:prstGeom prst="roundRect">
          <a:avLst>
            <a:gd name="adj" fmla="val 10000"/>
          </a:avLst>
        </a:prstGeom>
        <a:solidFill>
          <a:srgbClr val="FFFF00"/>
        </a:solidFill>
      </dgm:spPr>
      <dgm:t>
        <a:bodyPr/>
        <a:lstStyle/>
        <a:p>
          <a:r>
            <a:rPr lang="id-ID" b="1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Posisi Keuangan</a:t>
          </a:r>
          <a:endParaRPr lang="id-ID" b="1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CCE27CB9-8DB3-4918-9BCF-257762DE7D41}" type="parTrans" cxnId="{37A0C6B7-E406-47BE-8453-DAA96C91B7E4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F59392FD-CD40-48DF-BC3F-ACB75AE29F0C}" type="sibTrans" cxnId="{37A0C6B7-E406-47BE-8453-DAA96C91B7E4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00665F82-56F9-44B2-976D-63977E95A307}">
      <dgm:prSet phldrT="[Text]" custT="1"/>
      <dgm:spPr>
        <a:xfrm>
          <a:off x="3189" y="3519669"/>
          <a:ext cx="2071636" cy="16076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Aset</a:t>
          </a:r>
        </a:p>
        <a:p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sumber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daya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dikuasai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oleh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sebagai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akibat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peristiwa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lalu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mana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manfaat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ekonomi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depan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diharapkan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akan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diperoleh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endParaRPr lang="id-ID" sz="18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EA13F514-FB1C-489A-A374-B04FF75E5D2F}" type="parTrans" cxnId="{63A00D50-B94C-4E16-A086-8A4C2803F12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A65C5B9F-14C0-4C57-9E1B-DAABBD717639}" type="sibTrans" cxnId="{63A00D50-B94C-4E16-A086-8A4C2803F12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D37A0BF9-D8AC-4F9B-9A64-83D344AC9150}">
      <dgm:prSet phldrT="[Text]" custT="1"/>
      <dgm:spPr>
        <a:xfrm>
          <a:off x="2161834" y="3519669"/>
          <a:ext cx="2071636" cy="16076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Liabilit</a:t>
          </a:r>
          <a:r>
            <a:rPr lang="en-US" sz="1800" b="1" i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</a:t>
          </a:r>
          <a:r>
            <a:rPr lang="id-ID" sz="1800" b="1" i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s</a:t>
          </a:r>
        </a:p>
        <a:p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utang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kini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timbul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peristiwa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lalu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penyelesaiannya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diharapkan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mengakibatkan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arus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keluar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sumber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daya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mengandung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manfaat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ekonomi</a:t>
          </a:r>
          <a:endParaRPr lang="id-ID" sz="18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96C37E9C-3789-4254-9B0F-4EF4C2D397CD}" type="parTrans" cxnId="{941A4DAD-7772-4A9A-8488-FB764B7E0A64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4D31C604-C3D3-4474-A091-A1A01E05A4E2}" type="sibTrans" cxnId="{941A4DAD-7772-4A9A-8488-FB764B7E0A64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80506630-433E-4567-A8EF-33283E5B3642}">
      <dgm:prSet phldrT="[Text]" custT="1"/>
      <dgm:spPr>
        <a:xfrm>
          <a:off x="4320480" y="3519669"/>
          <a:ext cx="2071636" cy="16076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Ekuitas</a:t>
          </a:r>
        </a:p>
        <a:p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hak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residual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atas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aset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setelah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dikurangi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semua</a:t>
          </a:r>
          <a:r>
            <a:rPr lang="en-US" sz="18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kewajiban</a:t>
          </a:r>
          <a:endParaRPr lang="id-ID" sz="18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A804DA39-041E-4CC3-B80B-5C747DB088A5}" type="parTrans" cxnId="{BBBD45B0-002A-4EFE-8A52-C6B73D6CE072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F02CCBA6-D51B-41B4-853A-B42A83F019D2}" type="sibTrans" cxnId="{BBBD45B0-002A-4EFE-8A52-C6B73D6CE072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3776B5DB-FAA3-477F-8E11-511C6ECF6ED9}" type="pres">
      <dgm:prSet presAssocID="{CA30B44F-1AC6-432F-BC7E-4D27D63968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16080DB-5E08-48BD-A625-8939487B5013}" type="pres">
      <dgm:prSet presAssocID="{38D68D85-B949-48EB-9EF6-6C1BDA3B7540}" presName="vertOne" presStyleCnt="0"/>
      <dgm:spPr/>
    </dgm:pt>
    <dgm:pt modelId="{669431D9-AF79-442A-9FF3-7F3F28556E2A}" type="pres">
      <dgm:prSet presAssocID="{38D68D85-B949-48EB-9EF6-6C1BDA3B7540}" presName="txOne" presStyleLbl="node0" presStyleIdx="0" presStyleCnt="1" custScaleY="16006" custLinFactNeighborX="2950" custLinFactNeighborY="970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A454417-BE62-4808-9DD1-655743923411}" type="pres">
      <dgm:prSet presAssocID="{38D68D85-B949-48EB-9EF6-6C1BDA3B7540}" presName="parTransOne" presStyleCnt="0"/>
      <dgm:spPr/>
    </dgm:pt>
    <dgm:pt modelId="{2CA4B3E0-C011-4F4B-942E-B5A5B9D7CDA0}" type="pres">
      <dgm:prSet presAssocID="{38D68D85-B949-48EB-9EF6-6C1BDA3B7540}" presName="horzOne" presStyleCnt="0"/>
      <dgm:spPr/>
    </dgm:pt>
    <dgm:pt modelId="{96A7658A-9429-4A61-932F-41FCE07035B4}" type="pres">
      <dgm:prSet presAssocID="{9B580493-0DE0-4CAF-BC39-786B52073136}" presName="vertTwo" presStyleCnt="0"/>
      <dgm:spPr/>
    </dgm:pt>
    <dgm:pt modelId="{7D2445D8-D72D-4046-BCDD-C62309074539}" type="pres">
      <dgm:prSet presAssocID="{9B580493-0DE0-4CAF-BC39-786B52073136}" presName="txTwo" presStyleLbl="node2" presStyleIdx="0" presStyleCnt="1" custScaleY="14944" custLinFactNeighborY="-867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507A8F1-B9A4-4DD3-8EB7-6C1D3AD051D7}" type="pres">
      <dgm:prSet presAssocID="{9B580493-0DE0-4CAF-BC39-786B52073136}" presName="parTransTwo" presStyleCnt="0"/>
      <dgm:spPr/>
    </dgm:pt>
    <dgm:pt modelId="{CE8A1950-CAD5-4B7B-AB48-2A201CE0A84C}" type="pres">
      <dgm:prSet presAssocID="{9B580493-0DE0-4CAF-BC39-786B52073136}" presName="horzTwo" presStyleCnt="0"/>
      <dgm:spPr/>
    </dgm:pt>
    <dgm:pt modelId="{1905916C-1F01-4374-B7D3-AA126F1901CE}" type="pres">
      <dgm:prSet presAssocID="{00665F82-56F9-44B2-976D-63977E95A307}" presName="vertThree" presStyleCnt="0"/>
      <dgm:spPr/>
    </dgm:pt>
    <dgm:pt modelId="{9EA2F3D1-B19F-4C72-9BDB-2516A1BD009D}" type="pres">
      <dgm:prSet presAssocID="{00665F82-56F9-44B2-976D-63977E95A307}" presName="txThree" presStyleLbl="node3" presStyleIdx="0" presStyleCnt="3" custScaleY="82416" custLinFactNeighborY="-1528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CACE11-6D88-445A-B8B6-8AB640778650}" type="pres">
      <dgm:prSet presAssocID="{00665F82-56F9-44B2-976D-63977E95A307}" presName="horzThree" presStyleCnt="0"/>
      <dgm:spPr/>
    </dgm:pt>
    <dgm:pt modelId="{A41215C9-A618-4129-992F-817FA3DEDA3B}" type="pres">
      <dgm:prSet presAssocID="{A65C5B9F-14C0-4C57-9E1B-DAABBD717639}" presName="sibSpaceThree" presStyleCnt="0"/>
      <dgm:spPr/>
    </dgm:pt>
    <dgm:pt modelId="{F2DF2650-914D-44A1-9A56-A9F6D226A719}" type="pres">
      <dgm:prSet presAssocID="{D37A0BF9-D8AC-4F9B-9A64-83D344AC9150}" presName="vertThree" presStyleCnt="0"/>
      <dgm:spPr/>
    </dgm:pt>
    <dgm:pt modelId="{40C27719-25C1-4507-8933-C3B6B8CFAF30}" type="pres">
      <dgm:prSet presAssocID="{D37A0BF9-D8AC-4F9B-9A64-83D344AC9150}" presName="txThree" presStyleLbl="node3" presStyleIdx="1" presStyleCnt="3" custScaleY="82416" custLinFactNeighborY="-1528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7357B3A-12BB-4A7C-B604-FCF07A628A97}" type="pres">
      <dgm:prSet presAssocID="{D37A0BF9-D8AC-4F9B-9A64-83D344AC9150}" presName="horzThree" presStyleCnt="0"/>
      <dgm:spPr/>
    </dgm:pt>
    <dgm:pt modelId="{527F070C-7229-44DC-A594-7EFDC4117D1B}" type="pres">
      <dgm:prSet presAssocID="{4D31C604-C3D3-4474-A091-A1A01E05A4E2}" presName="sibSpaceThree" presStyleCnt="0"/>
      <dgm:spPr/>
    </dgm:pt>
    <dgm:pt modelId="{AE6D9107-C6BC-4376-81E6-5D3F676A2503}" type="pres">
      <dgm:prSet presAssocID="{80506630-433E-4567-A8EF-33283E5B3642}" presName="vertThree" presStyleCnt="0"/>
      <dgm:spPr/>
    </dgm:pt>
    <dgm:pt modelId="{0F5170BD-6799-415C-B7C3-D63C2A04E9B5}" type="pres">
      <dgm:prSet presAssocID="{80506630-433E-4567-A8EF-33283E5B3642}" presName="txThree" presStyleLbl="node3" presStyleIdx="2" presStyleCnt="3" custScaleY="82416" custLinFactNeighborY="-1528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BA9301-22D4-4E94-B3BD-09C2CE2875A5}" type="pres">
      <dgm:prSet presAssocID="{80506630-433E-4567-A8EF-33283E5B3642}" presName="horzThree" presStyleCnt="0"/>
      <dgm:spPr/>
    </dgm:pt>
  </dgm:ptLst>
  <dgm:cxnLst>
    <dgm:cxn modelId="{63A00D50-B94C-4E16-A086-8A4C2803F128}" srcId="{9B580493-0DE0-4CAF-BC39-786B52073136}" destId="{00665F82-56F9-44B2-976D-63977E95A307}" srcOrd="0" destOrd="0" parTransId="{EA13F514-FB1C-489A-A374-B04FF75E5D2F}" sibTransId="{A65C5B9F-14C0-4C57-9E1B-DAABBD717639}"/>
    <dgm:cxn modelId="{BBBD45B0-002A-4EFE-8A52-C6B73D6CE072}" srcId="{9B580493-0DE0-4CAF-BC39-786B52073136}" destId="{80506630-433E-4567-A8EF-33283E5B3642}" srcOrd="2" destOrd="0" parTransId="{A804DA39-041E-4CC3-B80B-5C747DB088A5}" sibTransId="{F02CCBA6-D51B-41B4-853A-B42A83F019D2}"/>
    <dgm:cxn modelId="{E0C9A5E7-1FA9-4333-92F3-58B7AC62880A}" type="presOf" srcId="{38D68D85-B949-48EB-9EF6-6C1BDA3B7540}" destId="{669431D9-AF79-442A-9FF3-7F3F28556E2A}" srcOrd="0" destOrd="0" presId="urn:microsoft.com/office/officeart/2005/8/layout/hierarchy4"/>
    <dgm:cxn modelId="{2220134C-8B65-4AD1-ABB9-9A172EDCF1A8}" srcId="{CA30B44F-1AC6-432F-BC7E-4D27D639681F}" destId="{38D68D85-B949-48EB-9EF6-6C1BDA3B7540}" srcOrd="0" destOrd="0" parTransId="{FB1051DC-D455-40EA-BEC5-175A9F195303}" sibTransId="{E5109A24-994D-4056-B9F0-69C69AD3773E}"/>
    <dgm:cxn modelId="{941A4DAD-7772-4A9A-8488-FB764B7E0A64}" srcId="{9B580493-0DE0-4CAF-BC39-786B52073136}" destId="{D37A0BF9-D8AC-4F9B-9A64-83D344AC9150}" srcOrd="1" destOrd="0" parTransId="{96C37E9C-3789-4254-9B0F-4EF4C2D397CD}" sibTransId="{4D31C604-C3D3-4474-A091-A1A01E05A4E2}"/>
    <dgm:cxn modelId="{2C7A6011-5F8C-4120-B9DD-3D9BFDC1211B}" type="presOf" srcId="{D37A0BF9-D8AC-4F9B-9A64-83D344AC9150}" destId="{40C27719-25C1-4507-8933-C3B6B8CFAF30}" srcOrd="0" destOrd="0" presId="urn:microsoft.com/office/officeart/2005/8/layout/hierarchy4"/>
    <dgm:cxn modelId="{F59BBC44-BACE-4562-8FAB-B090D03C2FA0}" type="presOf" srcId="{9B580493-0DE0-4CAF-BC39-786B52073136}" destId="{7D2445D8-D72D-4046-BCDD-C62309074539}" srcOrd="0" destOrd="0" presId="urn:microsoft.com/office/officeart/2005/8/layout/hierarchy4"/>
    <dgm:cxn modelId="{61588084-8FA1-4573-B66A-853A031443A1}" type="presOf" srcId="{CA30B44F-1AC6-432F-BC7E-4D27D639681F}" destId="{3776B5DB-FAA3-477F-8E11-511C6ECF6ED9}" srcOrd="0" destOrd="0" presId="urn:microsoft.com/office/officeart/2005/8/layout/hierarchy4"/>
    <dgm:cxn modelId="{C95E4BA7-9D6D-403C-94DB-D1AA370D176F}" type="presOf" srcId="{00665F82-56F9-44B2-976D-63977E95A307}" destId="{9EA2F3D1-B19F-4C72-9BDB-2516A1BD009D}" srcOrd="0" destOrd="0" presId="urn:microsoft.com/office/officeart/2005/8/layout/hierarchy4"/>
    <dgm:cxn modelId="{721E530A-6EF5-456F-852F-6DA9226544EC}" type="presOf" srcId="{80506630-433E-4567-A8EF-33283E5B3642}" destId="{0F5170BD-6799-415C-B7C3-D63C2A04E9B5}" srcOrd="0" destOrd="0" presId="urn:microsoft.com/office/officeart/2005/8/layout/hierarchy4"/>
    <dgm:cxn modelId="{37A0C6B7-E406-47BE-8453-DAA96C91B7E4}" srcId="{38D68D85-B949-48EB-9EF6-6C1BDA3B7540}" destId="{9B580493-0DE0-4CAF-BC39-786B52073136}" srcOrd="0" destOrd="0" parTransId="{CCE27CB9-8DB3-4918-9BCF-257762DE7D41}" sibTransId="{F59392FD-CD40-48DF-BC3F-ACB75AE29F0C}"/>
    <dgm:cxn modelId="{CB013334-20D1-42D3-8403-47DE7FA69F3A}" type="presParOf" srcId="{3776B5DB-FAA3-477F-8E11-511C6ECF6ED9}" destId="{A16080DB-5E08-48BD-A625-8939487B5013}" srcOrd="0" destOrd="0" presId="urn:microsoft.com/office/officeart/2005/8/layout/hierarchy4"/>
    <dgm:cxn modelId="{F3CBA855-2479-4625-8B83-858D14A19343}" type="presParOf" srcId="{A16080DB-5E08-48BD-A625-8939487B5013}" destId="{669431D9-AF79-442A-9FF3-7F3F28556E2A}" srcOrd="0" destOrd="0" presId="urn:microsoft.com/office/officeart/2005/8/layout/hierarchy4"/>
    <dgm:cxn modelId="{5903B825-722C-46C5-AB02-3A9C39FF2949}" type="presParOf" srcId="{A16080DB-5E08-48BD-A625-8939487B5013}" destId="{9A454417-BE62-4808-9DD1-655743923411}" srcOrd="1" destOrd="0" presId="urn:microsoft.com/office/officeart/2005/8/layout/hierarchy4"/>
    <dgm:cxn modelId="{8B246655-D432-4D16-A976-46DEE94FC7F4}" type="presParOf" srcId="{A16080DB-5E08-48BD-A625-8939487B5013}" destId="{2CA4B3E0-C011-4F4B-942E-B5A5B9D7CDA0}" srcOrd="2" destOrd="0" presId="urn:microsoft.com/office/officeart/2005/8/layout/hierarchy4"/>
    <dgm:cxn modelId="{CBF6CB54-3907-4FD3-9FED-7FFF916D92C3}" type="presParOf" srcId="{2CA4B3E0-C011-4F4B-942E-B5A5B9D7CDA0}" destId="{96A7658A-9429-4A61-932F-41FCE07035B4}" srcOrd="0" destOrd="0" presId="urn:microsoft.com/office/officeart/2005/8/layout/hierarchy4"/>
    <dgm:cxn modelId="{F6621FFF-B511-4A79-8F6F-3D6E065D3C92}" type="presParOf" srcId="{96A7658A-9429-4A61-932F-41FCE07035B4}" destId="{7D2445D8-D72D-4046-BCDD-C62309074539}" srcOrd="0" destOrd="0" presId="urn:microsoft.com/office/officeart/2005/8/layout/hierarchy4"/>
    <dgm:cxn modelId="{2C38E74A-2440-4FDD-B1F5-85D0514DFDD1}" type="presParOf" srcId="{96A7658A-9429-4A61-932F-41FCE07035B4}" destId="{F507A8F1-B9A4-4DD3-8EB7-6C1D3AD051D7}" srcOrd="1" destOrd="0" presId="urn:microsoft.com/office/officeart/2005/8/layout/hierarchy4"/>
    <dgm:cxn modelId="{E9C16EEF-A1F8-4A2C-8051-888019F131F1}" type="presParOf" srcId="{96A7658A-9429-4A61-932F-41FCE07035B4}" destId="{CE8A1950-CAD5-4B7B-AB48-2A201CE0A84C}" srcOrd="2" destOrd="0" presId="urn:microsoft.com/office/officeart/2005/8/layout/hierarchy4"/>
    <dgm:cxn modelId="{61EFD046-A442-42A3-A95E-6635B5965868}" type="presParOf" srcId="{CE8A1950-CAD5-4B7B-AB48-2A201CE0A84C}" destId="{1905916C-1F01-4374-B7D3-AA126F1901CE}" srcOrd="0" destOrd="0" presId="urn:microsoft.com/office/officeart/2005/8/layout/hierarchy4"/>
    <dgm:cxn modelId="{76CC5765-434B-4D69-95C8-892EC6886902}" type="presParOf" srcId="{1905916C-1F01-4374-B7D3-AA126F1901CE}" destId="{9EA2F3D1-B19F-4C72-9BDB-2516A1BD009D}" srcOrd="0" destOrd="0" presId="urn:microsoft.com/office/officeart/2005/8/layout/hierarchy4"/>
    <dgm:cxn modelId="{A9200E42-1CC6-466A-BBC4-78A2AC373080}" type="presParOf" srcId="{1905916C-1F01-4374-B7D3-AA126F1901CE}" destId="{07CACE11-6D88-445A-B8B6-8AB640778650}" srcOrd="1" destOrd="0" presId="urn:microsoft.com/office/officeart/2005/8/layout/hierarchy4"/>
    <dgm:cxn modelId="{E6FF06A4-38C5-4ED9-AE07-E8A75C941A25}" type="presParOf" srcId="{CE8A1950-CAD5-4B7B-AB48-2A201CE0A84C}" destId="{A41215C9-A618-4129-992F-817FA3DEDA3B}" srcOrd="1" destOrd="0" presId="urn:microsoft.com/office/officeart/2005/8/layout/hierarchy4"/>
    <dgm:cxn modelId="{F9138E4B-1AFE-4A7F-B51D-A0A7CFECB82C}" type="presParOf" srcId="{CE8A1950-CAD5-4B7B-AB48-2A201CE0A84C}" destId="{F2DF2650-914D-44A1-9A56-A9F6D226A719}" srcOrd="2" destOrd="0" presId="urn:microsoft.com/office/officeart/2005/8/layout/hierarchy4"/>
    <dgm:cxn modelId="{74161087-E43B-43D3-A36E-0F87C6C4A67C}" type="presParOf" srcId="{F2DF2650-914D-44A1-9A56-A9F6D226A719}" destId="{40C27719-25C1-4507-8933-C3B6B8CFAF30}" srcOrd="0" destOrd="0" presId="urn:microsoft.com/office/officeart/2005/8/layout/hierarchy4"/>
    <dgm:cxn modelId="{A7AB3BE5-E9C9-4BBB-8BC5-61D107FDE16A}" type="presParOf" srcId="{F2DF2650-914D-44A1-9A56-A9F6D226A719}" destId="{D7357B3A-12BB-4A7C-B604-FCF07A628A97}" srcOrd="1" destOrd="0" presId="urn:microsoft.com/office/officeart/2005/8/layout/hierarchy4"/>
    <dgm:cxn modelId="{D6C66DB7-91CD-4531-BEF7-4452C2A81674}" type="presParOf" srcId="{CE8A1950-CAD5-4B7B-AB48-2A201CE0A84C}" destId="{527F070C-7229-44DC-A594-7EFDC4117D1B}" srcOrd="3" destOrd="0" presId="urn:microsoft.com/office/officeart/2005/8/layout/hierarchy4"/>
    <dgm:cxn modelId="{BD6D22C1-3CDB-4657-A31F-8EAA265D3CFA}" type="presParOf" srcId="{CE8A1950-CAD5-4B7B-AB48-2A201CE0A84C}" destId="{AE6D9107-C6BC-4376-81E6-5D3F676A2503}" srcOrd="4" destOrd="0" presId="urn:microsoft.com/office/officeart/2005/8/layout/hierarchy4"/>
    <dgm:cxn modelId="{F1E91378-19FA-47B8-8B68-AD45D62CF257}" type="presParOf" srcId="{AE6D9107-C6BC-4376-81E6-5D3F676A2503}" destId="{0F5170BD-6799-415C-B7C3-D63C2A04E9B5}" srcOrd="0" destOrd="0" presId="urn:microsoft.com/office/officeart/2005/8/layout/hierarchy4"/>
    <dgm:cxn modelId="{16BA749C-8EE4-4968-9C09-73C66F619E74}" type="presParOf" srcId="{AE6D9107-C6BC-4376-81E6-5D3F676A2503}" destId="{3FBA9301-22D4-4E94-B3BD-09C2CE2875A5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30B44F-1AC6-432F-BC7E-4D27D639681F}" type="doc">
      <dgm:prSet loTypeId="urn:microsoft.com/office/officeart/2005/8/layout/hierarchy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8D68D85-B949-48EB-9EF6-6C1BDA3B7540}">
      <dgm:prSet phldrT="[Text]"/>
      <dgm:spPr>
        <a:xfrm>
          <a:off x="6379" y="15776"/>
          <a:ext cx="8634580" cy="1607615"/>
        </a:xfrm>
        <a:solidFill>
          <a:srgbClr val="00FF99"/>
        </a:solidFill>
      </dgm:spPr>
      <dgm:t>
        <a:bodyPr/>
        <a:lstStyle/>
        <a:p>
          <a:r>
            <a:rPr lang="id-ID" b="1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Unsur Laporan Keuangan </a:t>
          </a:r>
          <a:endParaRPr lang="id-ID" b="1" dirty="0">
            <a:solidFill>
              <a:srgbClr val="C00000"/>
            </a:solidFill>
            <a:latin typeface="+mj-lt"/>
            <a:ea typeface="+mn-ea"/>
            <a:cs typeface="+mn-cs"/>
          </a:endParaRPr>
        </a:p>
      </dgm:t>
    </dgm:pt>
    <dgm:pt modelId="{FB1051DC-D455-40EA-BEC5-175A9F195303}" type="par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E5109A24-994D-4056-B9F0-69C69AD3773E}" type="sib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05684E7B-9C4E-46E2-90DF-739F30690B3E}">
      <dgm:prSet phldrT="[Text]"/>
      <dgm:spPr>
        <a:xfrm>
          <a:off x="6566133" y="1760364"/>
          <a:ext cx="2071636" cy="1607615"/>
        </a:xfrm>
        <a:solidFill>
          <a:srgbClr val="FFFF00"/>
        </a:solidFill>
      </dgm:spPr>
      <dgm:t>
        <a:bodyPr/>
        <a:lstStyle/>
        <a:p>
          <a:r>
            <a:rPr lang="id-ID" b="1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Kinerja</a:t>
          </a:r>
          <a:endParaRPr lang="id-ID" b="1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29DEA62F-097C-43DB-9EA6-D58721942513}" type="parTrans" cxnId="{9CBE9091-691C-422C-85EA-6ED6901ECAE2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04B92EF5-0572-41CC-B9CA-71BC2F4878E5}" type="sibTrans" cxnId="{9CBE9091-691C-422C-85EA-6ED6901ECAE2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49C97C80-BFFC-4EED-AA20-A4664633C873}">
      <dgm:prSet phldrT="[Text]" custT="1"/>
      <dgm:spPr>
        <a:xfrm>
          <a:off x="6566133" y="1760364"/>
          <a:ext cx="2071636" cy="1607615"/>
        </a:xfrm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1"/>
              </a:solidFill>
              <a:latin typeface="+mj-lt"/>
            </a:rPr>
            <a:t>Penghasilan</a:t>
          </a:r>
          <a:r>
            <a:rPr lang="en-US" sz="1800" b="1" i="1" dirty="0" smtClean="0">
              <a:solidFill>
                <a:schemeClr val="tx1"/>
              </a:solidFill>
              <a:latin typeface="+mj-lt"/>
            </a:rPr>
            <a:t> (income)</a:t>
          </a:r>
          <a:r>
            <a:rPr lang="en-US" sz="1800" i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adalah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kenaikan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manfaat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ekonomi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selama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suatu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periode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akuntansi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bentuk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pemasukan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penambahan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aset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kewajiban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mengakibatkan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kenaikan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ekuitas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tidak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berasal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kontribusi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penanam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modal</a:t>
          </a:r>
          <a:endParaRPr lang="id-ID" sz="18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56978F57-E14B-461A-96C0-E046358F24CE}" type="parTrans" cxnId="{BF01D0E7-1B20-4C59-B14A-9D3939B936D3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836ABCBC-38BF-42B5-A3E1-2D160C65A698}" type="sibTrans" cxnId="{BF01D0E7-1B20-4C59-B14A-9D3939B936D3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15647F5F-A178-4FB9-AAE2-6428C1002F9F}">
      <dgm:prSet phldrT="[Text]" custT="1"/>
      <dgm:spPr>
        <a:xfrm>
          <a:off x="6566133" y="1760364"/>
          <a:ext cx="2071636" cy="1607615"/>
        </a:xfrm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1"/>
              </a:solidFill>
              <a:latin typeface="+mj-lt"/>
            </a:rPr>
            <a:t>Beban</a:t>
          </a:r>
          <a:r>
            <a:rPr lang="en-US" sz="1800" b="1" i="1" dirty="0" smtClean="0">
              <a:solidFill>
                <a:schemeClr val="tx1"/>
              </a:solidFill>
              <a:latin typeface="+mj-lt"/>
            </a:rPr>
            <a:t> (expenses)</a:t>
          </a:r>
          <a:r>
            <a:rPr lang="en-US" sz="1800" i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adalah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manfaat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ekonomi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selama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suatu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periode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akuntansi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bentuk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arus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keluar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berkurangnya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aktiva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terjadinya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kewajiban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mengakibatkan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ekuitas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tidak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menyangkut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pembagian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kepada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j-lt"/>
            </a:rPr>
            <a:t>penanam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 modal</a:t>
          </a:r>
          <a:endParaRPr lang="id-ID" sz="18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584FC432-A65C-4937-B1E8-B829B497C9A1}" type="parTrans" cxnId="{DDF3E8C0-C138-4866-AAD2-ED3CE2A1CEA5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6E6BCFC9-359F-4E4D-9C8A-39D530DDF403}" type="sibTrans" cxnId="{DDF3E8C0-C138-4866-AAD2-ED3CE2A1CEA5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3776B5DB-FAA3-477F-8E11-511C6ECF6ED9}" type="pres">
      <dgm:prSet presAssocID="{CA30B44F-1AC6-432F-BC7E-4D27D63968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16080DB-5E08-48BD-A625-8939487B5013}" type="pres">
      <dgm:prSet presAssocID="{38D68D85-B949-48EB-9EF6-6C1BDA3B7540}" presName="vertOne" presStyleCnt="0"/>
      <dgm:spPr/>
    </dgm:pt>
    <dgm:pt modelId="{669431D9-AF79-442A-9FF3-7F3F28556E2A}" type="pres">
      <dgm:prSet presAssocID="{38D68D85-B949-48EB-9EF6-6C1BDA3B7540}" presName="txOne" presStyleLbl="node0" presStyleIdx="0" presStyleCnt="1" custScaleY="16006" custLinFactNeighborX="2950" custLinFactNeighborY="970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d-ID"/>
        </a:p>
      </dgm:t>
    </dgm:pt>
    <dgm:pt modelId="{9A454417-BE62-4808-9DD1-655743923411}" type="pres">
      <dgm:prSet presAssocID="{38D68D85-B949-48EB-9EF6-6C1BDA3B7540}" presName="parTransOne" presStyleCnt="0"/>
      <dgm:spPr/>
    </dgm:pt>
    <dgm:pt modelId="{2CA4B3E0-C011-4F4B-942E-B5A5B9D7CDA0}" type="pres">
      <dgm:prSet presAssocID="{38D68D85-B949-48EB-9EF6-6C1BDA3B7540}" presName="horzOne" presStyleCnt="0"/>
      <dgm:spPr/>
    </dgm:pt>
    <dgm:pt modelId="{29C956E9-59CB-4D38-8A0A-5BC10E95AA2F}" type="pres">
      <dgm:prSet presAssocID="{05684E7B-9C4E-46E2-90DF-739F30690B3E}" presName="vertTwo" presStyleCnt="0"/>
      <dgm:spPr/>
    </dgm:pt>
    <dgm:pt modelId="{1396D6AE-B052-4C9A-A4BB-5F31324BBEAD}" type="pres">
      <dgm:prSet presAssocID="{05684E7B-9C4E-46E2-90DF-739F30690B3E}" presName="txTwo" presStyleLbl="node2" presStyleIdx="0" presStyleCnt="1" custScaleY="14944" custLinFactY="-512" custLinFactNeighborY="-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d-ID"/>
        </a:p>
      </dgm:t>
    </dgm:pt>
    <dgm:pt modelId="{9A2043A0-9A39-4B00-8AA0-A540F67EC7BA}" type="pres">
      <dgm:prSet presAssocID="{05684E7B-9C4E-46E2-90DF-739F30690B3E}" presName="parTransTwo" presStyleCnt="0"/>
      <dgm:spPr/>
    </dgm:pt>
    <dgm:pt modelId="{31B60A0C-26F8-4BAF-8932-81348F04BB44}" type="pres">
      <dgm:prSet presAssocID="{05684E7B-9C4E-46E2-90DF-739F30690B3E}" presName="horzTwo" presStyleCnt="0"/>
      <dgm:spPr/>
    </dgm:pt>
    <dgm:pt modelId="{010794AC-2008-4837-BA08-A1F780BCE942}" type="pres">
      <dgm:prSet presAssocID="{49C97C80-BFFC-4EED-AA20-A4664633C873}" presName="vertThree" presStyleCnt="0"/>
      <dgm:spPr/>
    </dgm:pt>
    <dgm:pt modelId="{5ABCE160-FDC1-4231-84DA-A281B557596A}" type="pres">
      <dgm:prSet presAssocID="{49C97C80-BFFC-4EED-AA20-A4664633C873}" presName="txThree" presStyleLbl="node3" presStyleIdx="0" presStyleCnt="2" custScaleY="62902" custLinFactNeighborX="-96" custLinFactNeighborY="-1930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0F9E7F-5557-49F2-8BDE-2E76092FAD82}" type="pres">
      <dgm:prSet presAssocID="{49C97C80-BFFC-4EED-AA20-A4664633C873}" presName="horzThree" presStyleCnt="0"/>
      <dgm:spPr/>
    </dgm:pt>
    <dgm:pt modelId="{E12FECFD-0452-42BD-8961-25A5DF6FA6CD}" type="pres">
      <dgm:prSet presAssocID="{836ABCBC-38BF-42B5-A3E1-2D160C65A698}" presName="sibSpaceThree" presStyleCnt="0"/>
      <dgm:spPr/>
    </dgm:pt>
    <dgm:pt modelId="{EF935324-C948-402E-A382-B9418401791F}" type="pres">
      <dgm:prSet presAssocID="{15647F5F-A178-4FB9-AAE2-6428C1002F9F}" presName="vertThree" presStyleCnt="0"/>
      <dgm:spPr/>
    </dgm:pt>
    <dgm:pt modelId="{5F9E6F20-F6C3-40DE-9AE4-A04C8430D366}" type="pres">
      <dgm:prSet presAssocID="{15647F5F-A178-4FB9-AAE2-6428C1002F9F}" presName="txThree" presStyleLbl="node3" presStyleIdx="1" presStyleCnt="2" custScaleY="62902" custLinFactNeighborX="-2100" custLinFactNeighborY="-1936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A07D80-9C8E-41FA-AE14-26DD72FB22B7}" type="pres">
      <dgm:prSet presAssocID="{15647F5F-A178-4FB9-AAE2-6428C1002F9F}" presName="horzThree" presStyleCnt="0"/>
      <dgm:spPr/>
    </dgm:pt>
  </dgm:ptLst>
  <dgm:cxnLst>
    <dgm:cxn modelId="{5AEBF665-E4C4-416A-9A36-39581D20CA42}" type="presOf" srcId="{05684E7B-9C4E-46E2-90DF-739F30690B3E}" destId="{1396D6AE-B052-4C9A-A4BB-5F31324BBEAD}" srcOrd="0" destOrd="0" presId="urn:microsoft.com/office/officeart/2005/8/layout/hierarchy4"/>
    <dgm:cxn modelId="{DDF3E8C0-C138-4866-AAD2-ED3CE2A1CEA5}" srcId="{05684E7B-9C4E-46E2-90DF-739F30690B3E}" destId="{15647F5F-A178-4FB9-AAE2-6428C1002F9F}" srcOrd="1" destOrd="0" parTransId="{584FC432-A65C-4937-B1E8-B829B497C9A1}" sibTransId="{6E6BCFC9-359F-4E4D-9C8A-39D530DDF403}"/>
    <dgm:cxn modelId="{2220134C-8B65-4AD1-ABB9-9A172EDCF1A8}" srcId="{CA30B44F-1AC6-432F-BC7E-4D27D639681F}" destId="{38D68D85-B949-48EB-9EF6-6C1BDA3B7540}" srcOrd="0" destOrd="0" parTransId="{FB1051DC-D455-40EA-BEC5-175A9F195303}" sibTransId="{E5109A24-994D-4056-B9F0-69C69AD3773E}"/>
    <dgm:cxn modelId="{7EE65A15-6A49-4028-BF71-375619F9591B}" type="presOf" srcId="{CA30B44F-1AC6-432F-BC7E-4D27D639681F}" destId="{3776B5DB-FAA3-477F-8E11-511C6ECF6ED9}" srcOrd="0" destOrd="0" presId="urn:microsoft.com/office/officeart/2005/8/layout/hierarchy4"/>
    <dgm:cxn modelId="{9CBE9091-691C-422C-85EA-6ED6901ECAE2}" srcId="{38D68D85-B949-48EB-9EF6-6C1BDA3B7540}" destId="{05684E7B-9C4E-46E2-90DF-739F30690B3E}" srcOrd="0" destOrd="0" parTransId="{29DEA62F-097C-43DB-9EA6-D58721942513}" sibTransId="{04B92EF5-0572-41CC-B9CA-71BC2F4878E5}"/>
    <dgm:cxn modelId="{BF01D0E7-1B20-4C59-B14A-9D3939B936D3}" srcId="{05684E7B-9C4E-46E2-90DF-739F30690B3E}" destId="{49C97C80-BFFC-4EED-AA20-A4664633C873}" srcOrd="0" destOrd="0" parTransId="{56978F57-E14B-461A-96C0-E046358F24CE}" sibTransId="{836ABCBC-38BF-42B5-A3E1-2D160C65A698}"/>
    <dgm:cxn modelId="{390DF347-859F-49A6-B964-A33CC7B19A5F}" type="presOf" srcId="{38D68D85-B949-48EB-9EF6-6C1BDA3B7540}" destId="{669431D9-AF79-442A-9FF3-7F3F28556E2A}" srcOrd="0" destOrd="0" presId="urn:microsoft.com/office/officeart/2005/8/layout/hierarchy4"/>
    <dgm:cxn modelId="{79DA5D09-3F80-42D2-9C07-7FCF4D6AA137}" type="presOf" srcId="{49C97C80-BFFC-4EED-AA20-A4664633C873}" destId="{5ABCE160-FDC1-4231-84DA-A281B557596A}" srcOrd="0" destOrd="0" presId="urn:microsoft.com/office/officeart/2005/8/layout/hierarchy4"/>
    <dgm:cxn modelId="{B8636A35-B035-45E9-91B5-11C7643359F4}" type="presOf" srcId="{15647F5F-A178-4FB9-AAE2-6428C1002F9F}" destId="{5F9E6F20-F6C3-40DE-9AE4-A04C8430D366}" srcOrd="0" destOrd="0" presId="urn:microsoft.com/office/officeart/2005/8/layout/hierarchy4"/>
    <dgm:cxn modelId="{A03F1E40-3242-40A5-B3BA-14C0AFBC194F}" type="presParOf" srcId="{3776B5DB-FAA3-477F-8E11-511C6ECF6ED9}" destId="{A16080DB-5E08-48BD-A625-8939487B5013}" srcOrd="0" destOrd="0" presId="urn:microsoft.com/office/officeart/2005/8/layout/hierarchy4"/>
    <dgm:cxn modelId="{F8252D85-80C5-4E20-81EB-9A26CA690975}" type="presParOf" srcId="{A16080DB-5E08-48BD-A625-8939487B5013}" destId="{669431D9-AF79-442A-9FF3-7F3F28556E2A}" srcOrd="0" destOrd="0" presId="urn:microsoft.com/office/officeart/2005/8/layout/hierarchy4"/>
    <dgm:cxn modelId="{76D5F90B-8BC3-4348-B112-0778294D16C6}" type="presParOf" srcId="{A16080DB-5E08-48BD-A625-8939487B5013}" destId="{9A454417-BE62-4808-9DD1-655743923411}" srcOrd="1" destOrd="0" presId="urn:microsoft.com/office/officeart/2005/8/layout/hierarchy4"/>
    <dgm:cxn modelId="{83A5DE6F-5A10-4045-A1B0-469CB70579C0}" type="presParOf" srcId="{A16080DB-5E08-48BD-A625-8939487B5013}" destId="{2CA4B3E0-C011-4F4B-942E-B5A5B9D7CDA0}" srcOrd="2" destOrd="0" presId="urn:microsoft.com/office/officeart/2005/8/layout/hierarchy4"/>
    <dgm:cxn modelId="{5502FE99-9D0F-491F-B3FC-1AC24716F870}" type="presParOf" srcId="{2CA4B3E0-C011-4F4B-942E-B5A5B9D7CDA0}" destId="{29C956E9-59CB-4D38-8A0A-5BC10E95AA2F}" srcOrd="0" destOrd="0" presId="urn:microsoft.com/office/officeart/2005/8/layout/hierarchy4"/>
    <dgm:cxn modelId="{F4006A91-A180-4F74-8D7A-3CC9D95788C7}" type="presParOf" srcId="{29C956E9-59CB-4D38-8A0A-5BC10E95AA2F}" destId="{1396D6AE-B052-4C9A-A4BB-5F31324BBEAD}" srcOrd="0" destOrd="0" presId="urn:microsoft.com/office/officeart/2005/8/layout/hierarchy4"/>
    <dgm:cxn modelId="{378BF3C0-9795-4391-BDA2-EC81CB9B3277}" type="presParOf" srcId="{29C956E9-59CB-4D38-8A0A-5BC10E95AA2F}" destId="{9A2043A0-9A39-4B00-8AA0-A540F67EC7BA}" srcOrd="1" destOrd="0" presId="urn:microsoft.com/office/officeart/2005/8/layout/hierarchy4"/>
    <dgm:cxn modelId="{BC74EB17-F40F-4C91-B204-09BE798687EB}" type="presParOf" srcId="{29C956E9-59CB-4D38-8A0A-5BC10E95AA2F}" destId="{31B60A0C-26F8-4BAF-8932-81348F04BB44}" srcOrd="2" destOrd="0" presId="urn:microsoft.com/office/officeart/2005/8/layout/hierarchy4"/>
    <dgm:cxn modelId="{55F89AAA-DA03-49C4-8223-8DA782D70D9B}" type="presParOf" srcId="{31B60A0C-26F8-4BAF-8932-81348F04BB44}" destId="{010794AC-2008-4837-BA08-A1F780BCE942}" srcOrd="0" destOrd="0" presId="urn:microsoft.com/office/officeart/2005/8/layout/hierarchy4"/>
    <dgm:cxn modelId="{F8DD9E40-CF74-4C5F-AC51-35EB834444DA}" type="presParOf" srcId="{010794AC-2008-4837-BA08-A1F780BCE942}" destId="{5ABCE160-FDC1-4231-84DA-A281B557596A}" srcOrd="0" destOrd="0" presId="urn:microsoft.com/office/officeart/2005/8/layout/hierarchy4"/>
    <dgm:cxn modelId="{72C1AC05-8089-4B70-8326-CEA65BD353F0}" type="presParOf" srcId="{010794AC-2008-4837-BA08-A1F780BCE942}" destId="{830F9E7F-5557-49F2-8BDE-2E76092FAD82}" srcOrd="1" destOrd="0" presId="urn:microsoft.com/office/officeart/2005/8/layout/hierarchy4"/>
    <dgm:cxn modelId="{27AE2FA3-37DA-4A66-96ED-C808939CC542}" type="presParOf" srcId="{31B60A0C-26F8-4BAF-8932-81348F04BB44}" destId="{E12FECFD-0452-42BD-8961-25A5DF6FA6CD}" srcOrd="1" destOrd="0" presId="urn:microsoft.com/office/officeart/2005/8/layout/hierarchy4"/>
    <dgm:cxn modelId="{80A108AF-B3C2-45E1-A767-FF06C5EF915C}" type="presParOf" srcId="{31B60A0C-26F8-4BAF-8932-81348F04BB44}" destId="{EF935324-C948-402E-A382-B9418401791F}" srcOrd="2" destOrd="0" presId="urn:microsoft.com/office/officeart/2005/8/layout/hierarchy4"/>
    <dgm:cxn modelId="{797AD580-0CEE-439B-BCF4-03BAB0D678EC}" type="presParOf" srcId="{EF935324-C948-402E-A382-B9418401791F}" destId="{5F9E6F20-F6C3-40DE-9AE4-A04C8430D366}" srcOrd="0" destOrd="0" presId="urn:microsoft.com/office/officeart/2005/8/layout/hierarchy4"/>
    <dgm:cxn modelId="{ECE18B89-6E18-438D-8A52-C826D04AD652}" type="presParOf" srcId="{EF935324-C948-402E-A382-B9418401791F}" destId="{DCA07D80-9C8E-41FA-AE14-26DD72FB22B7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30B44F-1AC6-432F-BC7E-4D27D639681F}" type="doc">
      <dgm:prSet loTypeId="urn:microsoft.com/office/officeart/2005/8/layout/hierarchy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8D68D85-B949-48EB-9EF6-6C1BDA3B7540}">
      <dgm:prSet phldrT="[Text]" custT="1"/>
      <dgm:spPr>
        <a:xfrm>
          <a:off x="6379" y="15776"/>
          <a:ext cx="8634580" cy="1607615"/>
        </a:xfrm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d-ID" sz="3200" b="1" dirty="0" smtClean="0">
              <a:solidFill>
                <a:srgbClr val="FFFF00"/>
              </a:solidFill>
              <a:latin typeface="+mj-lt"/>
              <a:ea typeface="+mn-ea"/>
              <a:cs typeface="+mn-cs"/>
            </a:rPr>
            <a:t>Pengukuran Unsur Laporan Keuangan</a:t>
          </a:r>
          <a:endParaRPr lang="id-ID" sz="32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FB1051DC-D455-40EA-BEC5-175A9F195303}" type="par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E5109A24-994D-4056-B9F0-69C69AD3773E}" type="sib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79190CD0-C707-46FA-BD58-1232514A78DF}">
      <dgm:prSet custT="1"/>
      <dgm:spPr>
        <a:solidFill>
          <a:srgbClr val="FFFF99"/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kini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(current cost)</a:t>
          </a:r>
          <a:endParaRPr lang="id-ID" sz="1800" b="1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i="1" dirty="0" smtClean="0">
            <a:solidFill>
              <a:schemeClr val="tx2">
                <a:lumMod val="50000"/>
              </a:schemeClr>
            </a:solidFill>
          </a:endParaRPr>
        </a:p>
        <a:p>
          <a:endParaRPr lang="id-ID" sz="1800" i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seharusnya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diperoleh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pada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saat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pengukuran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. </a:t>
          </a:r>
          <a:endParaRPr lang="id-ID" sz="1800" dirty="0">
            <a:solidFill>
              <a:schemeClr val="tx2">
                <a:lumMod val="50000"/>
              </a:schemeClr>
            </a:solidFill>
          </a:endParaRPr>
        </a:p>
      </dgm:t>
    </dgm:pt>
    <dgm:pt modelId="{276AB676-5E60-4CE7-9610-FE19D2544E3D}" type="parTrans" cxnId="{4B14A90C-C606-4B58-9ED3-BC225951CB6D}">
      <dgm:prSet/>
      <dgm:spPr/>
      <dgm:t>
        <a:bodyPr/>
        <a:lstStyle/>
        <a:p>
          <a:endParaRPr lang="id-ID"/>
        </a:p>
      </dgm:t>
    </dgm:pt>
    <dgm:pt modelId="{18FBFE60-3091-4778-9FAF-4BAD9018D26A}" type="sibTrans" cxnId="{4B14A90C-C606-4B58-9ED3-BC225951CB6D}">
      <dgm:prSet/>
      <dgm:spPr/>
      <dgm:t>
        <a:bodyPr/>
        <a:lstStyle/>
        <a:p>
          <a:endParaRPr lang="id-ID"/>
        </a:p>
      </dgm:t>
    </dgm:pt>
    <dgm:pt modelId="{E4826A4E-00BD-4933-AB6D-70D849DFD86D}">
      <dgm:prSet custT="1"/>
      <dgm:spPr>
        <a:solidFill>
          <a:srgbClr val="FFFF99"/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realisasi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/</a:t>
          </a:r>
        </a:p>
        <a:p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penyelesaian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realisable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/</a:t>
          </a:r>
        </a:p>
        <a:p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settlement value)</a:t>
          </a:r>
          <a:endParaRPr lang="id-ID" sz="1800" b="1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dapat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diperoleh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dengan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menjual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aktiva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dalam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pelepasan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normal (</a:t>
          </a:r>
          <a:r>
            <a:rPr lang="en-US" sz="1800" i="1" dirty="0" smtClean="0">
              <a:solidFill>
                <a:schemeClr val="tx2">
                  <a:lumMod val="50000"/>
                </a:schemeClr>
              </a:solidFill>
            </a:rPr>
            <a:t>orderly disposal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). </a:t>
          </a:r>
          <a:endParaRPr lang="id-ID" sz="1800" dirty="0">
            <a:solidFill>
              <a:schemeClr val="tx2">
                <a:lumMod val="50000"/>
              </a:schemeClr>
            </a:solidFill>
          </a:endParaRPr>
        </a:p>
      </dgm:t>
    </dgm:pt>
    <dgm:pt modelId="{53C5B86D-07D4-4FF5-A020-7BFA07743E27}" type="parTrans" cxnId="{B53D7638-4937-4311-9714-80C18634697F}">
      <dgm:prSet/>
      <dgm:spPr/>
      <dgm:t>
        <a:bodyPr/>
        <a:lstStyle/>
        <a:p>
          <a:endParaRPr lang="id-ID"/>
        </a:p>
      </dgm:t>
    </dgm:pt>
    <dgm:pt modelId="{F9ED2570-6EBC-432D-A8CE-85F73709207C}" type="sibTrans" cxnId="{B53D7638-4937-4311-9714-80C18634697F}">
      <dgm:prSet/>
      <dgm:spPr/>
      <dgm:t>
        <a:bodyPr/>
        <a:lstStyle/>
        <a:p>
          <a:endParaRPr lang="id-ID"/>
        </a:p>
      </dgm:t>
    </dgm:pt>
    <dgm:pt modelId="{D8E46087-AB13-45DD-94B5-B98FE2AD9E66}">
      <dgm:prSet custT="1"/>
      <dgm:spPr>
        <a:solidFill>
          <a:srgbClr val="FFFF99"/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(present value)</a:t>
          </a:r>
        </a:p>
        <a:p>
          <a:endParaRPr lang="en-US" sz="1800" b="1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b="1" i="1" dirty="0" smtClean="0">
            <a:solidFill>
              <a:schemeClr val="tx2">
                <a:lumMod val="50000"/>
              </a:schemeClr>
            </a:solidFill>
          </a:endParaRPr>
        </a:p>
        <a:p>
          <a:endParaRPr lang="id-ID" sz="1800" b="1" i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Arus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kas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masuk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bersih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di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masa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depan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didiskontokan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ke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. </a:t>
          </a:r>
          <a:endParaRPr lang="id-ID" sz="1800" dirty="0">
            <a:solidFill>
              <a:schemeClr val="tx2">
                <a:lumMod val="50000"/>
              </a:schemeClr>
            </a:solidFill>
          </a:endParaRPr>
        </a:p>
      </dgm:t>
    </dgm:pt>
    <dgm:pt modelId="{BDDB9BED-8651-4BE2-9DAB-841A67BB68A4}" type="parTrans" cxnId="{4600DE22-83BF-4BF3-BF2B-52C076605144}">
      <dgm:prSet/>
      <dgm:spPr/>
      <dgm:t>
        <a:bodyPr/>
        <a:lstStyle/>
        <a:p>
          <a:endParaRPr lang="id-ID"/>
        </a:p>
      </dgm:t>
    </dgm:pt>
    <dgm:pt modelId="{691F76D8-1B00-4C28-9D6A-E27B9D099E14}" type="sibTrans" cxnId="{4600DE22-83BF-4BF3-BF2B-52C076605144}">
      <dgm:prSet/>
      <dgm:spPr/>
      <dgm:t>
        <a:bodyPr/>
        <a:lstStyle/>
        <a:p>
          <a:endParaRPr lang="id-ID"/>
        </a:p>
      </dgm:t>
    </dgm:pt>
    <dgm:pt modelId="{9ACDE9A7-CF05-4932-B358-5CDD9FF4FA7D}">
      <dgm:prSet phldrT="[Text]" custT="1"/>
      <dgm:spPr>
        <a:xfrm>
          <a:off x="6379" y="15776"/>
          <a:ext cx="8634580" cy="1607615"/>
        </a:xfrm>
        <a:solidFill>
          <a:srgbClr val="FFFF99"/>
        </a:solidFill>
      </dgm:spPr>
      <dgm:t>
        <a:bodyPr anchor="t"/>
        <a:lstStyle/>
        <a:p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dirty="0" err="1" smtClean="0">
              <a:solidFill>
                <a:schemeClr val="tx2">
                  <a:lumMod val="50000"/>
                </a:schemeClr>
              </a:solidFill>
            </a:rPr>
            <a:t>historis</a:t>
          </a:r>
          <a:endParaRPr lang="en-US" sz="1800" b="1" i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sz="1800" b="1" i="1" dirty="0" smtClean="0">
              <a:solidFill>
                <a:schemeClr val="tx2">
                  <a:lumMod val="50000"/>
                </a:schemeClr>
              </a:solidFill>
            </a:rPr>
            <a:t>(historical cost)</a:t>
          </a:r>
          <a:endParaRPr lang="id-ID" sz="1800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i="1" dirty="0" smtClean="0">
            <a:solidFill>
              <a:schemeClr val="tx2">
                <a:lumMod val="50000"/>
              </a:schemeClr>
            </a:solidFill>
          </a:endParaRPr>
        </a:p>
        <a:p>
          <a:endParaRPr lang="en-US" sz="1800" i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perolehan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pada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tanggal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50000"/>
                </a:schemeClr>
              </a:solidFill>
            </a:rPr>
            <a:t>transaksi</a:t>
          </a:r>
          <a:endParaRPr lang="id-ID" sz="1800" b="1" dirty="0">
            <a:solidFill>
              <a:schemeClr val="tx2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E9B610A8-8278-421D-AA48-CE3D1DA24DC0}" type="parTrans" cxnId="{6522D2A8-0BF0-4845-BE22-E9AD0E761EB1}">
      <dgm:prSet/>
      <dgm:spPr/>
      <dgm:t>
        <a:bodyPr/>
        <a:lstStyle/>
        <a:p>
          <a:endParaRPr lang="id-ID"/>
        </a:p>
      </dgm:t>
    </dgm:pt>
    <dgm:pt modelId="{B8A0F08F-C106-42BF-8A4A-6E599C1B9F28}" type="sibTrans" cxnId="{6522D2A8-0BF0-4845-BE22-E9AD0E761EB1}">
      <dgm:prSet/>
      <dgm:spPr/>
      <dgm:t>
        <a:bodyPr/>
        <a:lstStyle/>
        <a:p>
          <a:endParaRPr lang="id-ID"/>
        </a:p>
      </dgm:t>
    </dgm:pt>
    <dgm:pt modelId="{3776B5DB-FAA3-477F-8E11-511C6ECF6ED9}" type="pres">
      <dgm:prSet presAssocID="{CA30B44F-1AC6-432F-BC7E-4D27D63968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16080DB-5E08-48BD-A625-8939487B5013}" type="pres">
      <dgm:prSet presAssocID="{38D68D85-B949-48EB-9EF6-6C1BDA3B7540}" presName="vertOne" presStyleCnt="0"/>
      <dgm:spPr/>
    </dgm:pt>
    <dgm:pt modelId="{669431D9-AF79-442A-9FF3-7F3F28556E2A}" type="pres">
      <dgm:prSet presAssocID="{38D68D85-B949-48EB-9EF6-6C1BDA3B7540}" presName="txOne" presStyleLbl="node0" presStyleIdx="0" presStyleCnt="1" custScaleY="16006" custLinFactNeighborX="16" custLinFactNeighborY="-4138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d-ID"/>
        </a:p>
      </dgm:t>
    </dgm:pt>
    <dgm:pt modelId="{9A454417-BE62-4808-9DD1-655743923411}" type="pres">
      <dgm:prSet presAssocID="{38D68D85-B949-48EB-9EF6-6C1BDA3B7540}" presName="parTransOne" presStyleCnt="0"/>
      <dgm:spPr/>
    </dgm:pt>
    <dgm:pt modelId="{2CA4B3E0-C011-4F4B-942E-B5A5B9D7CDA0}" type="pres">
      <dgm:prSet presAssocID="{38D68D85-B949-48EB-9EF6-6C1BDA3B7540}" presName="horzOne" presStyleCnt="0"/>
      <dgm:spPr/>
    </dgm:pt>
    <dgm:pt modelId="{C0ADCFDC-71E5-4354-8A27-2391974819C7}" type="pres">
      <dgm:prSet presAssocID="{9ACDE9A7-CF05-4932-B358-5CDD9FF4FA7D}" presName="vertTwo" presStyleCnt="0"/>
      <dgm:spPr/>
    </dgm:pt>
    <dgm:pt modelId="{4830E0FF-3CCF-4F00-9560-4BF3CF9FB099}" type="pres">
      <dgm:prSet presAssocID="{9ACDE9A7-CF05-4932-B358-5CDD9FF4FA7D}" presName="txTwo" presStyleLbl="node2" presStyleIdx="0" presStyleCnt="4" custScaleY="83806" custLinFactNeighborY="-77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D7A455B-88F1-41DD-B572-4A1B610172FC}" type="pres">
      <dgm:prSet presAssocID="{9ACDE9A7-CF05-4932-B358-5CDD9FF4FA7D}" presName="horzTwo" presStyleCnt="0"/>
      <dgm:spPr/>
    </dgm:pt>
    <dgm:pt modelId="{DB84BFF7-64FE-487B-9A60-E32457E0B087}" type="pres">
      <dgm:prSet presAssocID="{B8A0F08F-C106-42BF-8A4A-6E599C1B9F28}" presName="sibSpaceTwo" presStyleCnt="0"/>
      <dgm:spPr/>
    </dgm:pt>
    <dgm:pt modelId="{F6485E45-CD91-41DB-B6FC-4CA643D453FB}" type="pres">
      <dgm:prSet presAssocID="{79190CD0-C707-46FA-BD58-1232514A78DF}" presName="vertTwo" presStyleCnt="0"/>
      <dgm:spPr/>
    </dgm:pt>
    <dgm:pt modelId="{7671DA80-087D-427E-94C1-260D475B4490}" type="pres">
      <dgm:prSet presAssocID="{79190CD0-C707-46FA-BD58-1232514A78DF}" presName="txTwo" presStyleLbl="node2" presStyleIdx="1" presStyleCnt="4" custScaleY="82215" custLinFactNeighborY="-77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B45E2EC-5419-4621-A40B-93D498B6FF54}" type="pres">
      <dgm:prSet presAssocID="{79190CD0-C707-46FA-BD58-1232514A78DF}" presName="horzTwo" presStyleCnt="0"/>
      <dgm:spPr/>
    </dgm:pt>
    <dgm:pt modelId="{73A93FD2-70A6-403E-B533-17CFC7D70819}" type="pres">
      <dgm:prSet presAssocID="{18FBFE60-3091-4778-9FAF-4BAD9018D26A}" presName="sibSpaceTwo" presStyleCnt="0"/>
      <dgm:spPr/>
    </dgm:pt>
    <dgm:pt modelId="{694C2A29-4C83-499D-96D2-45C49A86A856}" type="pres">
      <dgm:prSet presAssocID="{E4826A4E-00BD-4933-AB6D-70D849DFD86D}" presName="vertTwo" presStyleCnt="0"/>
      <dgm:spPr/>
    </dgm:pt>
    <dgm:pt modelId="{19427D81-DEB1-49F8-8160-48596ABD28D7}" type="pres">
      <dgm:prSet presAssocID="{E4826A4E-00BD-4933-AB6D-70D849DFD86D}" presName="txTwo" presStyleLbl="node2" presStyleIdx="2" presStyleCnt="4" custScaleY="81858" custLinFactNeighborY="-77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14FEC88-4CBA-4EDB-B002-345DC09A7D54}" type="pres">
      <dgm:prSet presAssocID="{E4826A4E-00BD-4933-AB6D-70D849DFD86D}" presName="horzTwo" presStyleCnt="0"/>
      <dgm:spPr/>
    </dgm:pt>
    <dgm:pt modelId="{F554E38E-1F26-4182-9BCD-60E6C0BAB0DC}" type="pres">
      <dgm:prSet presAssocID="{F9ED2570-6EBC-432D-A8CE-85F73709207C}" presName="sibSpaceTwo" presStyleCnt="0"/>
      <dgm:spPr/>
    </dgm:pt>
    <dgm:pt modelId="{DF269C52-6678-44A8-811A-C17FBD69C925}" type="pres">
      <dgm:prSet presAssocID="{D8E46087-AB13-45DD-94B5-B98FE2AD9E66}" presName="vertTwo" presStyleCnt="0"/>
      <dgm:spPr/>
    </dgm:pt>
    <dgm:pt modelId="{BD9881F5-4970-4143-A52D-2CF592294FCA}" type="pres">
      <dgm:prSet presAssocID="{D8E46087-AB13-45DD-94B5-B98FE2AD9E66}" presName="txTwo" presStyleLbl="node2" presStyleIdx="3" presStyleCnt="4" custScaleY="81566" custLinFactNeighborY="-77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7A292E5-2BB4-4366-888E-9F30D5E4DBFC}" type="pres">
      <dgm:prSet presAssocID="{D8E46087-AB13-45DD-94B5-B98FE2AD9E66}" presName="horzTwo" presStyleCnt="0"/>
      <dgm:spPr/>
    </dgm:pt>
  </dgm:ptLst>
  <dgm:cxnLst>
    <dgm:cxn modelId="{469DF6CC-1623-4F78-B7FA-B311AC6497A5}" type="presOf" srcId="{79190CD0-C707-46FA-BD58-1232514A78DF}" destId="{7671DA80-087D-427E-94C1-260D475B4490}" srcOrd="0" destOrd="0" presId="urn:microsoft.com/office/officeart/2005/8/layout/hierarchy4"/>
    <dgm:cxn modelId="{0FFDDBF1-D845-4410-B626-A4765B7277D7}" type="presOf" srcId="{D8E46087-AB13-45DD-94B5-B98FE2AD9E66}" destId="{BD9881F5-4970-4143-A52D-2CF592294FCA}" srcOrd="0" destOrd="0" presId="urn:microsoft.com/office/officeart/2005/8/layout/hierarchy4"/>
    <dgm:cxn modelId="{4600DE22-83BF-4BF3-BF2B-52C076605144}" srcId="{38D68D85-B949-48EB-9EF6-6C1BDA3B7540}" destId="{D8E46087-AB13-45DD-94B5-B98FE2AD9E66}" srcOrd="3" destOrd="0" parTransId="{BDDB9BED-8651-4BE2-9DAB-841A67BB68A4}" sibTransId="{691F76D8-1B00-4C28-9D6A-E27B9D099E14}"/>
    <dgm:cxn modelId="{4B14A90C-C606-4B58-9ED3-BC225951CB6D}" srcId="{38D68D85-B949-48EB-9EF6-6C1BDA3B7540}" destId="{79190CD0-C707-46FA-BD58-1232514A78DF}" srcOrd="1" destOrd="0" parTransId="{276AB676-5E60-4CE7-9610-FE19D2544E3D}" sibTransId="{18FBFE60-3091-4778-9FAF-4BAD9018D26A}"/>
    <dgm:cxn modelId="{B53D7638-4937-4311-9714-80C18634697F}" srcId="{38D68D85-B949-48EB-9EF6-6C1BDA3B7540}" destId="{E4826A4E-00BD-4933-AB6D-70D849DFD86D}" srcOrd="2" destOrd="0" parTransId="{53C5B86D-07D4-4FF5-A020-7BFA07743E27}" sibTransId="{F9ED2570-6EBC-432D-A8CE-85F73709207C}"/>
    <dgm:cxn modelId="{D473854F-10F7-476B-9788-0C60375B470D}" type="presOf" srcId="{38D68D85-B949-48EB-9EF6-6C1BDA3B7540}" destId="{669431D9-AF79-442A-9FF3-7F3F28556E2A}" srcOrd="0" destOrd="0" presId="urn:microsoft.com/office/officeart/2005/8/layout/hierarchy4"/>
    <dgm:cxn modelId="{6522D2A8-0BF0-4845-BE22-E9AD0E761EB1}" srcId="{38D68D85-B949-48EB-9EF6-6C1BDA3B7540}" destId="{9ACDE9A7-CF05-4932-B358-5CDD9FF4FA7D}" srcOrd="0" destOrd="0" parTransId="{E9B610A8-8278-421D-AA48-CE3D1DA24DC0}" sibTransId="{B8A0F08F-C106-42BF-8A4A-6E599C1B9F28}"/>
    <dgm:cxn modelId="{4EDA1FA3-2999-4F93-9FAD-CAF109BE460C}" type="presOf" srcId="{9ACDE9A7-CF05-4932-B358-5CDD9FF4FA7D}" destId="{4830E0FF-3CCF-4F00-9560-4BF3CF9FB099}" srcOrd="0" destOrd="0" presId="urn:microsoft.com/office/officeart/2005/8/layout/hierarchy4"/>
    <dgm:cxn modelId="{44F20F5D-C24A-491C-A3C9-7440F84C1898}" type="presOf" srcId="{E4826A4E-00BD-4933-AB6D-70D849DFD86D}" destId="{19427D81-DEB1-49F8-8160-48596ABD28D7}" srcOrd="0" destOrd="0" presId="urn:microsoft.com/office/officeart/2005/8/layout/hierarchy4"/>
    <dgm:cxn modelId="{2220134C-8B65-4AD1-ABB9-9A172EDCF1A8}" srcId="{CA30B44F-1AC6-432F-BC7E-4D27D639681F}" destId="{38D68D85-B949-48EB-9EF6-6C1BDA3B7540}" srcOrd="0" destOrd="0" parTransId="{FB1051DC-D455-40EA-BEC5-175A9F195303}" sibTransId="{E5109A24-994D-4056-B9F0-69C69AD3773E}"/>
    <dgm:cxn modelId="{6853D0D4-748E-4478-9D8F-58D019E08E36}" type="presOf" srcId="{CA30B44F-1AC6-432F-BC7E-4D27D639681F}" destId="{3776B5DB-FAA3-477F-8E11-511C6ECF6ED9}" srcOrd="0" destOrd="0" presId="urn:microsoft.com/office/officeart/2005/8/layout/hierarchy4"/>
    <dgm:cxn modelId="{F7E8FE9E-7FC3-40E5-86AE-FF7FD7250CA9}" type="presParOf" srcId="{3776B5DB-FAA3-477F-8E11-511C6ECF6ED9}" destId="{A16080DB-5E08-48BD-A625-8939487B5013}" srcOrd="0" destOrd="0" presId="urn:microsoft.com/office/officeart/2005/8/layout/hierarchy4"/>
    <dgm:cxn modelId="{F75D241F-9176-40E9-9624-3FBE0B324967}" type="presParOf" srcId="{A16080DB-5E08-48BD-A625-8939487B5013}" destId="{669431D9-AF79-442A-9FF3-7F3F28556E2A}" srcOrd="0" destOrd="0" presId="urn:microsoft.com/office/officeart/2005/8/layout/hierarchy4"/>
    <dgm:cxn modelId="{4749EB7F-F224-4BBE-8068-1194F400DF38}" type="presParOf" srcId="{A16080DB-5E08-48BD-A625-8939487B5013}" destId="{9A454417-BE62-4808-9DD1-655743923411}" srcOrd="1" destOrd="0" presId="urn:microsoft.com/office/officeart/2005/8/layout/hierarchy4"/>
    <dgm:cxn modelId="{401DF8D2-5E3C-442E-AF10-0F046F22F2EC}" type="presParOf" srcId="{A16080DB-5E08-48BD-A625-8939487B5013}" destId="{2CA4B3E0-C011-4F4B-942E-B5A5B9D7CDA0}" srcOrd="2" destOrd="0" presId="urn:microsoft.com/office/officeart/2005/8/layout/hierarchy4"/>
    <dgm:cxn modelId="{A489FF6F-CC45-4040-A4AC-9B17E82E435C}" type="presParOf" srcId="{2CA4B3E0-C011-4F4B-942E-B5A5B9D7CDA0}" destId="{C0ADCFDC-71E5-4354-8A27-2391974819C7}" srcOrd="0" destOrd="0" presId="urn:microsoft.com/office/officeart/2005/8/layout/hierarchy4"/>
    <dgm:cxn modelId="{A1BD8E12-201A-42AE-9927-1EC98B57D12E}" type="presParOf" srcId="{C0ADCFDC-71E5-4354-8A27-2391974819C7}" destId="{4830E0FF-3CCF-4F00-9560-4BF3CF9FB099}" srcOrd="0" destOrd="0" presId="urn:microsoft.com/office/officeart/2005/8/layout/hierarchy4"/>
    <dgm:cxn modelId="{954488B4-526E-47D6-B5F7-3E0922FBAB8E}" type="presParOf" srcId="{C0ADCFDC-71E5-4354-8A27-2391974819C7}" destId="{2D7A455B-88F1-41DD-B572-4A1B610172FC}" srcOrd="1" destOrd="0" presId="urn:microsoft.com/office/officeart/2005/8/layout/hierarchy4"/>
    <dgm:cxn modelId="{E7782AA0-5B1A-462A-922C-BB9794B879E4}" type="presParOf" srcId="{2CA4B3E0-C011-4F4B-942E-B5A5B9D7CDA0}" destId="{DB84BFF7-64FE-487B-9A60-E32457E0B087}" srcOrd="1" destOrd="0" presId="urn:microsoft.com/office/officeart/2005/8/layout/hierarchy4"/>
    <dgm:cxn modelId="{DB141A9D-5520-4A53-9C9D-7CAE394D993F}" type="presParOf" srcId="{2CA4B3E0-C011-4F4B-942E-B5A5B9D7CDA0}" destId="{F6485E45-CD91-41DB-B6FC-4CA643D453FB}" srcOrd="2" destOrd="0" presId="urn:microsoft.com/office/officeart/2005/8/layout/hierarchy4"/>
    <dgm:cxn modelId="{ECAF4FA2-F24C-493F-BADE-C50D8BE63D77}" type="presParOf" srcId="{F6485E45-CD91-41DB-B6FC-4CA643D453FB}" destId="{7671DA80-087D-427E-94C1-260D475B4490}" srcOrd="0" destOrd="0" presId="urn:microsoft.com/office/officeart/2005/8/layout/hierarchy4"/>
    <dgm:cxn modelId="{8670B6B2-FC85-4EE7-9BF2-3D0F7C6A5DEA}" type="presParOf" srcId="{F6485E45-CD91-41DB-B6FC-4CA643D453FB}" destId="{8B45E2EC-5419-4621-A40B-93D498B6FF54}" srcOrd="1" destOrd="0" presId="urn:microsoft.com/office/officeart/2005/8/layout/hierarchy4"/>
    <dgm:cxn modelId="{29D289F7-68D8-4BC3-8B7B-C1B5746DF354}" type="presParOf" srcId="{2CA4B3E0-C011-4F4B-942E-B5A5B9D7CDA0}" destId="{73A93FD2-70A6-403E-B533-17CFC7D70819}" srcOrd="3" destOrd="0" presId="urn:microsoft.com/office/officeart/2005/8/layout/hierarchy4"/>
    <dgm:cxn modelId="{9650A63E-F25A-4408-8A65-8D65711E0F3D}" type="presParOf" srcId="{2CA4B3E0-C011-4F4B-942E-B5A5B9D7CDA0}" destId="{694C2A29-4C83-499D-96D2-45C49A86A856}" srcOrd="4" destOrd="0" presId="urn:microsoft.com/office/officeart/2005/8/layout/hierarchy4"/>
    <dgm:cxn modelId="{B1BFD1D8-5C6E-410D-96B3-BBBC9B6FDFB6}" type="presParOf" srcId="{694C2A29-4C83-499D-96D2-45C49A86A856}" destId="{19427D81-DEB1-49F8-8160-48596ABD28D7}" srcOrd="0" destOrd="0" presId="urn:microsoft.com/office/officeart/2005/8/layout/hierarchy4"/>
    <dgm:cxn modelId="{A2916F41-D8DC-4B84-AD5C-05B9C5184293}" type="presParOf" srcId="{694C2A29-4C83-499D-96D2-45C49A86A856}" destId="{A14FEC88-4CBA-4EDB-B002-345DC09A7D54}" srcOrd="1" destOrd="0" presId="urn:microsoft.com/office/officeart/2005/8/layout/hierarchy4"/>
    <dgm:cxn modelId="{D953271A-BC57-41DB-8B53-6F1751479244}" type="presParOf" srcId="{2CA4B3E0-C011-4F4B-942E-B5A5B9D7CDA0}" destId="{F554E38E-1F26-4182-9BCD-60E6C0BAB0DC}" srcOrd="5" destOrd="0" presId="urn:microsoft.com/office/officeart/2005/8/layout/hierarchy4"/>
    <dgm:cxn modelId="{6D9BFD49-6AD5-4E8D-A320-2711885B92BA}" type="presParOf" srcId="{2CA4B3E0-C011-4F4B-942E-B5A5B9D7CDA0}" destId="{DF269C52-6678-44A8-811A-C17FBD69C925}" srcOrd="6" destOrd="0" presId="urn:microsoft.com/office/officeart/2005/8/layout/hierarchy4"/>
    <dgm:cxn modelId="{02CD3A51-6CC2-42D6-AA94-3CDA22FDB7E3}" type="presParOf" srcId="{DF269C52-6678-44A8-811A-C17FBD69C925}" destId="{BD9881F5-4970-4143-A52D-2CF592294FCA}" srcOrd="0" destOrd="0" presId="urn:microsoft.com/office/officeart/2005/8/layout/hierarchy4"/>
    <dgm:cxn modelId="{A85AC982-CEEE-4BA0-808E-D0887E01C8D7}" type="presParOf" srcId="{DF269C52-6678-44A8-811A-C17FBD69C925}" destId="{D7A292E5-2BB4-4366-888E-9F30D5E4DBFC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30B44F-1AC6-432F-BC7E-4D27D639681F}" type="doc">
      <dgm:prSet loTypeId="urn:microsoft.com/office/officeart/2005/8/layout/hList3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id-ID"/>
        </a:p>
      </dgm:t>
    </dgm:pt>
    <dgm:pt modelId="{38D68D85-B949-48EB-9EF6-6C1BDA3B7540}">
      <dgm:prSet phldrT="[Text]" custT="1"/>
      <dgm:spPr>
        <a:xfrm>
          <a:off x="6379" y="15776"/>
          <a:ext cx="8634580" cy="1607615"/>
        </a:xfrm>
      </dgm:spPr>
      <dgm:t>
        <a:bodyPr/>
        <a:lstStyle/>
        <a:p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modal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adalah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aset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bersih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atau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ekuitas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entitas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yaitu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uang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atau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daya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beli</a:t>
          </a:r>
          <a:r>
            <a:rPr lang="en-US" sz="2000" i="1" dirty="0" smtClean="0">
              <a:solidFill>
                <a:schemeClr val="accent1">
                  <a:lumMod val="75000"/>
                </a:schemeClr>
              </a:solidFill>
            </a:rPr>
            <a:t> yang </a:t>
          </a:r>
          <a:r>
            <a:rPr lang="en-US" sz="2000" i="1" dirty="0" err="1" smtClean="0">
              <a:solidFill>
                <a:schemeClr val="accent1">
                  <a:lumMod val="75000"/>
                </a:schemeClr>
              </a:solidFill>
            </a:rPr>
            <a:t>diinvestasikan</a:t>
          </a:r>
          <a:endParaRPr lang="id-ID" sz="2000" b="1" i="1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+mn-cs"/>
          </a:endParaRPr>
        </a:p>
      </dgm:t>
    </dgm:pt>
    <dgm:pt modelId="{FB1051DC-D455-40EA-BEC5-175A9F195303}" type="par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E5109A24-994D-4056-B9F0-69C69AD3773E}" type="sibTrans" cxnId="{2220134C-8B65-4AD1-ABB9-9A172EDCF1A8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9C16D864-3A84-4588-91AC-FEA6EBC87421}">
      <dgm:prSet phldrT="[Text]"/>
      <dgm:spPr>
        <a:xfrm>
          <a:off x="6379" y="15776"/>
          <a:ext cx="8634580" cy="1607615"/>
        </a:xfrm>
      </dgm:spPr>
      <dgm:t>
        <a:bodyPr/>
        <a:lstStyle/>
        <a:p>
          <a:r>
            <a:rPr lang="id-ID" b="1" i="1" dirty="0" smtClean="0">
              <a:latin typeface="+mj-lt"/>
              <a:ea typeface="+mn-ea"/>
              <a:cs typeface="+mn-cs"/>
            </a:rPr>
            <a:t>Pemeliharaan Modal Keuangan</a:t>
          </a:r>
        </a:p>
        <a:p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b="1" dirty="0" err="1" smtClean="0"/>
            <a:t>jumlah</a:t>
          </a:r>
          <a:r>
            <a:rPr lang="en-US" b="1" dirty="0" smtClean="0"/>
            <a:t> </a:t>
          </a:r>
          <a:r>
            <a:rPr lang="en-US" b="1" dirty="0" err="1" smtClean="0"/>
            <a:t>finansial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uang</a:t>
          </a:r>
          <a:r>
            <a:rPr lang="en-US" dirty="0" smtClean="0"/>
            <a:t>)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aktiva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b="1" dirty="0" smtClean="0"/>
            <a:t>&gt;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finansial</a:t>
          </a:r>
          <a:r>
            <a:rPr lang="en-US" dirty="0" smtClean="0"/>
            <a:t> 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uang</a:t>
          </a:r>
          <a:r>
            <a:rPr lang="en-US" dirty="0" smtClean="0"/>
            <a:t>)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aktiva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,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memasukkan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distribusi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mengeluarkan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,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endParaRPr lang="id-ID" b="1" i="1" dirty="0">
            <a:latin typeface="+mj-lt"/>
            <a:ea typeface="+mn-ea"/>
            <a:cs typeface="+mn-cs"/>
          </a:endParaRPr>
        </a:p>
      </dgm:t>
    </dgm:pt>
    <dgm:pt modelId="{1958B85D-9836-473D-B5CB-780BFF904CE6}" type="parTrans" cxnId="{D9F9DF9D-6D56-4DDB-8B90-3C0E2C3D1E7D}">
      <dgm:prSet/>
      <dgm:spPr/>
      <dgm:t>
        <a:bodyPr/>
        <a:lstStyle/>
        <a:p>
          <a:endParaRPr lang="id-ID"/>
        </a:p>
      </dgm:t>
    </dgm:pt>
    <dgm:pt modelId="{FF45F4C6-B91D-465B-8C6C-0D4373B3BC16}" type="sibTrans" cxnId="{D9F9DF9D-6D56-4DDB-8B90-3C0E2C3D1E7D}">
      <dgm:prSet/>
      <dgm:spPr/>
      <dgm:t>
        <a:bodyPr/>
        <a:lstStyle/>
        <a:p>
          <a:endParaRPr lang="id-ID"/>
        </a:p>
      </dgm:t>
    </dgm:pt>
    <dgm:pt modelId="{0E616F92-7D05-4EC9-9865-07FF0DC920D8}">
      <dgm:prSet phldrT="[Text]"/>
      <dgm:spPr>
        <a:xfrm>
          <a:off x="6379" y="15776"/>
          <a:ext cx="8634580" cy="1607615"/>
        </a:xfrm>
      </dgm:spPr>
      <dgm:t>
        <a:bodyPr/>
        <a:lstStyle/>
        <a:p>
          <a:r>
            <a:rPr lang="id-ID" b="1" i="1" dirty="0" smtClean="0">
              <a:latin typeface="+mj-lt"/>
              <a:ea typeface="+mn-ea"/>
              <a:cs typeface="+mn-cs"/>
            </a:rPr>
            <a:t>Pemeliharaan Modal Fisik</a:t>
          </a:r>
        </a:p>
        <a:p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b="1" dirty="0" err="1" smtClean="0"/>
            <a:t>kapasitas</a:t>
          </a:r>
          <a:r>
            <a:rPr lang="en-US" b="1" dirty="0" smtClean="0"/>
            <a:t> </a:t>
          </a:r>
          <a:r>
            <a:rPr lang="en-US" b="1" dirty="0" err="1" smtClean="0"/>
            <a:t>produktif</a:t>
          </a:r>
          <a:r>
            <a:rPr lang="en-US" b="1" dirty="0" smtClean="0"/>
            <a:t> </a:t>
          </a:r>
          <a:r>
            <a:rPr lang="en-US" b="1" dirty="0" err="1" smtClean="0"/>
            <a:t>fisik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)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b="1" dirty="0" smtClean="0"/>
            <a:t>&gt;</a:t>
          </a:r>
          <a:r>
            <a:rPr lang="en-US" dirty="0" smtClean="0"/>
            <a:t> </a:t>
          </a:r>
          <a:r>
            <a:rPr lang="en-US" dirty="0" err="1" smtClean="0"/>
            <a:t>kapasitas</a:t>
          </a:r>
          <a:r>
            <a:rPr lang="en-US" dirty="0" smtClean="0"/>
            <a:t> </a:t>
          </a:r>
          <a:r>
            <a:rPr lang="en-US" dirty="0" err="1" smtClean="0"/>
            <a:t>produktif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,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memasukkan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distribusi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mengeluarkan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,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endParaRPr lang="id-ID" b="1" i="1" dirty="0">
            <a:latin typeface="+mj-lt"/>
            <a:ea typeface="+mn-ea"/>
            <a:cs typeface="+mn-cs"/>
          </a:endParaRPr>
        </a:p>
      </dgm:t>
    </dgm:pt>
    <dgm:pt modelId="{F5FEC273-FC7A-4109-A4B2-F7F365F7085B}" type="parTrans" cxnId="{04947C9E-87D2-4B75-9E23-B85B8F684B66}">
      <dgm:prSet/>
      <dgm:spPr/>
      <dgm:t>
        <a:bodyPr/>
        <a:lstStyle/>
        <a:p>
          <a:endParaRPr lang="id-ID"/>
        </a:p>
      </dgm:t>
    </dgm:pt>
    <dgm:pt modelId="{9ECE17CF-D24E-4238-999B-64D2616E16A5}" type="sibTrans" cxnId="{04947C9E-87D2-4B75-9E23-B85B8F684B66}">
      <dgm:prSet/>
      <dgm:spPr/>
      <dgm:t>
        <a:bodyPr/>
        <a:lstStyle/>
        <a:p>
          <a:endParaRPr lang="id-ID"/>
        </a:p>
      </dgm:t>
    </dgm:pt>
    <dgm:pt modelId="{7FCD87CA-EEDD-42E6-8019-AE08BFDF5E77}" type="pres">
      <dgm:prSet presAssocID="{CA30B44F-1AC6-432F-BC7E-4D27D63968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A992DD3-855D-46DC-B707-CBB94304F401}" type="pres">
      <dgm:prSet presAssocID="{38D68D85-B949-48EB-9EF6-6C1BDA3B7540}" presName="roof" presStyleLbl="dkBgShp" presStyleIdx="0" presStyleCnt="2" custScaleY="55248"/>
      <dgm:spPr/>
      <dgm:t>
        <a:bodyPr/>
        <a:lstStyle/>
        <a:p>
          <a:endParaRPr lang="id-ID"/>
        </a:p>
      </dgm:t>
    </dgm:pt>
    <dgm:pt modelId="{6D0619CC-6DF6-4ECB-B84C-500B435B2275}" type="pres">
      <dgm:prSet presAssocID="{38D68D85-B949-48EB-9EF6-6C1BDA3B7540}" presName="pillars" presStyleCnt="0"/>
      <dgm:spPr/>
    </dgm:pt>
    <dgm:pt modelId="{C98780F6-1700-47AC-B27C-5FB2667C430E}" type="pres">
      <dgm:prSet presAssocID="{38D68D85-B949-48EB-9EF6-6C1BDA3B7540}" presName="pillar1" presStyleLbl="node1" presStyleIdx="0" presStyleCnt="2" custScaleY="1207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15FDCE-6D7D-4D00-8D57-F8FDB70B06EF}" type="pres">
      <dgm:prSet presAssocID="{0E616F92-7D05-4EC9-9865-07FF0DC920D8}" presName="pillarX" presStyleLbl="node1" presStyleIdx="1" presStyleCnt="2" custScaleY="1207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509339-E661-4648-BED6-4D354EF83F77}" type="pres">
      <dgm:prSet presAssocID="{38D68D85-B949-48EB-9EF6-6C1BDA3B7540}" presName="base" presStyleLbl="dkBgShp" presStyleIdx="1" presStyleCnt="2"/>
      <dgm:spPr/>
    </dgm:pt>
  </dgm:ptLst>
  <dgm:cxnLst>
    <dgm:cxn modelId="{D9F9DF9D-6D56-4DDB-8B90-3C0E2C3D1E7D}" srcId="{38D68D85-B949-48EB-9EF6-6C1BDA3B7540}" destId="{9C16D864-3A84-4588-91AC-FEA6EBC87421}" srcOrd="0" destOrd="0" parTransId="{1958B85D-9836-473D-B5CB-780BFF904CE6}" sibTransId="{FF45F4C6-B91D-465B-8C6C-0D4373B3BC16}"/>
    <dgm:cxn modelId="{2220134C-8B65-4AD1-ABB9-9A172EDCF1A8}" srcId="{CA30B44F-1AC6-432F-BC7E-4D27D639681F}" destId="{38D68D85-B949-48EB-9EF6-6C1BDA3B7540}" srcOrd="0" destOrd="0" parTransId="{FB1051DC-D455-40EA-BEC5-175A9F195303}" sibTransId="{E5109A24-994D-4056-B9F0-69C69AD3773E}"/>
    <dgm:cxn modelId="{4E5FEC3F-0CE3-4A77-882A-C84672C3E2C4}" type="presOf" srcId="{0E616F92-7D05-4EC9-9865-07FF0DC920D8}" destId="{D715FDCE-6D7D-4D00-8D57-F8FDB70B06EF}" srcOrd="0" destOrd="0" presId="urn:microsoft.com/office/officeart/2005/8/layout/hList3"/>
    <dgm:cxn modelId="{0B2CAC15-B076-42BC-8A7E-7C73D1D9CEF0}" type="presOf" srcId="{9C16D864-3A84-4588-91AC-FEA6EBC87421}" destId="{C98780F6-1700-47AC-B27C-5FB2667C430E}" srcOrd="0" destOrd="0" presId="urn:microsoft.com/office/officeart/2005/8/layout/hList3"/>
    <dgm:cxn modelId="{FCE1A503-7F59-401A-8258-F61EFBCD95FA}" type="presOf" srcId="{CA30B44F-1AC6-432F-BC7E-4D27D639681F}" destId="{7FCD87CA-EEDD-42E6-8019-AE08BFDF5E77}" srcOrd="0" destOrd="0" presId="urn:microsoft.com/office/officeart/2005/8/layout/hList3"/>
    <dgm:cxn modelId="{04947C9E-87D2-4B75-9E23-B85B8F684B66}" srcId="{38D68D85-B949-48EB-9EF6-6C1BDA3B7540}" destId="{0E616F92-7D05-4EC9-9865-07FF0DC920D8}" srcOrd="1" destOrd="0" parTransId="{F5FEC273-FC7A-4109-A4B2-F7F365F7085B}" sibTransId="{9ECE17CF-D24E-4238-999B-64D2616E16A5}"/>
    <dgm:cxn modelId="{06AF364E-C35A-4190-BCF6-21CBB85A7823}" type="presOf" srcId="{38D68D85-B949-48EB-9EF6-6C1BDA3B7540}" destId="{5A992DD3-855D-46DC-B707-CBB94304F401}" srcOrd="0" destOrd="0" presId="urn:microsoft.com/office/officeart/2005/8/layout/hList3"/>
    <dgm:cxn modelId="{4CC8BD11-8FC4-4D2B-9BF6-1EDFC1DE88A7}" type="presParOf" srcId="{7FCD87CA-EEDD-42E6-8019-AE08BFDF5E77}" destId="{5A992DD3-855D-46DC-B707-CBB94304F401}" srcOrd="0" destOrd="0" presId="urn:microsoft.com/office/officeart/2005/8/layout/hList3"/>
    <dgm:cxn modelId="{F5960043-8326-4D84-90FD-39FE356DCF62}" type="presParOf" srcId="{7FCD87CA-EEDD-42E6-8019-AE08BFDF5E77}" destId="{6D0619CC-6DF6-4ECB-B84C-500B435B2275}" srcOrd="1" destOrd="0" presId="urn:microsoft.com/office/officeart/2005/8/layout/hList3"/>
    <dgm:cxn modelId="{615403A3-4DB9-4AC7-ABEC-A4D279A9441A}" type="presParOf" srcId="{6D0619CC-6DF6-4ECB-B84C-500B435B2275}" destId="{C98780F6-1700-47AC-B27C-5FB2667C430E}" srcOrd="0" destOrd="0" presId="urn:microsoft.com/office/officeart/2005/8/layout/hList3"/>
    <dgm:cxn modelId="{1D277096-EAAE-4B88-9E49-D1637FFAE366}" type="presParOf" srcId="{6D0619CC-6DF6-4ECB-B84C-500B435B2275}" destId="{D715FDCE-6D7D-4D00-8D57-F8FDB70B06EF}" srcOrd="1" destOrd="0" presId="urn:microsoft.com/office/officeart/2005/8/layout/hList3"/>
    <dgm:cxn modelId="{E36DF0BC-5906-42BE-B4D5-3C4DA293ED6F}" type="presParOf" srcId="{7FCD87CA-EEDD-42E6-8019-AE08BFDF5E77}" destId="{E8509339-E661-4648-BED6-4D354EF83F77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B3FCED-54E1-499C-B2B8-034372D1407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0BCCB22-E83F-4D92-A52A-5D4157B0E3C3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Karakteristik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Kualitatif</a:t>
          </a:r>
          <a:endParaRPr lang="en-US" dirty="0">
            <a:solidFill>
              <a:srgbClr val="002060"/>
            </a:solidFill>
          </a:endParaRPr>
        </a:p>
      </dgm:t>
    </dgm:pt>
    <dgm:pt modelId="{3A8EBF51-1E59-4A3C-89C3-D9C7C78502D4}" type="parTrans" cxnId="{73918C5E-2FA8-465D-B2B4-03DCB1E286A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80511B8-081B-49F0-A35B-9204737C399C}" type="sibTrans" cxnId="{73918C5E-2FA8-465D-B2B4-03DCB1E286A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F1C523D-8A67-47AD-9B43-156F89A50ACC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Karakteristik</a:t>
          </a:r>
          <a:r>
            <a:rPr lang="en-US" dirty="0" smtClean="0">
              <a:solidFill>
                <a:srgbClr val="002060"/>
              </a:solidFill>
            </a:rPr>
            <a:t> Primer</a:t>
          </a:r>
          <a:endParaRPr lang="en-US" dirty="0">
            <a:solidFill>
              <a:srgbClr val="002060"/>
            </a:solidFill>
          </a:endParaRPr>
        </a:p>
      </dgm:t>
    </dgm:pt>
    <dgm:pt modelId="{9365FBB3-D744-424E-8059-260A39C7372B}" type="parTrans" cxnId="{6B4B7710-A6CA-43FF-94EE-3DE70DA774F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5B29772-651E-44F9-8BAB-B97D2CA75075}" type="sibTrans" cxnId="{6B4B7710-A6CA-43FF-94EE-3DE70DA774F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7230FB2-2E9D-4C5A-AE67-30946CD85D75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Relevan</a:t>
          </a:r>
          <a:endParaRPr lang="en-US" dirty="0">
            <a:solidFill>
              <a:srgbClr val="002060"/>
            </a:solidFill>
          </a:endParaRPr>
        </a:p>
      </dgm:t>
    </dgm:pt>
    <dgm:pt modelId="{740FA996-0BC8-48EC-A37B-E6EF88331B0C}" type="parTrans" cxnId="{D7690E2A-70F1-4FFD-80FD-F3A83FF9552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BD0F91E-EEDF-449F-B0BE-8F248E3E0296}" type="sibTrans" cxnId="{D7690E2A-70F1-4FFD-80FD-F3A83FF9552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D19C76-E31C-4914-937D-E1A609510901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Andal</a:t>
          </a:r>
          <a:endParaRPr lang="en-US" dirty="0">
            <a:solidFill>
              <a:srgbClr val="002060"/>
            </a:solidFill>
          </a:endParaRPr>
        </a:p>
      </dgm:t>
    </dgm:pt>
    <dgm:pt modelId="{AAB75E8C-889A-4009-B91F-E8F33EAE2526}" type="parTrans" cxnId="{E4982624-4E54-445D-B69E-77AED7227E5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F31BE69-7282-4FC5-B3DB-512B158434E1}" type="sibTrans" cxnId="{E4982624-4E54-445D-B69E-77AED7227E5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B3E079A-1D81-4033-82BD-A66A48144FEE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Karakteristik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Sekunder</a:t>
          </a:r>
          <a:endParaRPr lang="en-US" dirty="0">
            <a:solidFill>
              <a:srgbClr val="002060"/>
            </a:solidFill>
          </a:endParaRPr>
        </a:p>
      </dgm:t>
    </dgm:pt>
    <dgm:pt modelId="{9E00570F-4F8B-4750-990D-026F5AC8B525}" type="parTrans" cxnId="{3392E55A-FADF-449A-90CC-FBF31C8755D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CE06C27-0395-443C-B905-81CB593B581D}" type="sibTrans" cxnId="{3392E55A-FADF-449A-90CC-FBF31C8755D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CC8CB98-4B9E-4CA2-8A84-9F1E31F1BEE2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Dapat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Dibandingkan</a:t>
          </a:r>
          <a:endParaRPr lang="en-US" dirty="0">
            <a:solidFill>
              <a:srgbClr val="002060"/>
            </a:solidFill>
          </a:endParaRPr>
        </a:p>
      </dgm:t>
    </dgm:pt>
    <dgm:pt modelId="{21BBE6D7-6ACC-415D-A115-DCD170088BEB}" type="parTrans" cxnId="{059569D0-3D0A-4B43-A0CD-E63C18150B5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109BCAD-BA2D-47EA-8CEA-CD30685C45E3}" type="sibTrans" cxnId="{059569D0-3D0A-4B43-A0CD-E63C18150B5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BC93A9C-57C2-4873-A631-44642A24E94D}">
      <dgm:prSet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Konsisten</a:t>
          </a:r>
          <a:endParaRPr lang="en-US" dirty="0">
            <a:solidFill>
              <a:srgbClr val="002060"/>
            </a:solidFill>
          </a:endParaRPr>
        </a:p>
      </dgm:t>
    </dgm:pt>
    <dgm:pt modelId="{AAD2F777-E9CA-44B0-B712-1678599CED7C}" type="parTrans" cxnId="{CD15D57F-0438-4F21-87C4-9FCF070307A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0FE1F30-91EC-44B5-9D67-62832F2A28D0}" type="sibTrans" cxnId="{CD15D57F-0438-4F21-87C4-9FCF070307A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41BEE2D-833E-4D2F-957D-93CDB7BE1505}" type="pres">
      <dgm:prSet presAssocID="{90B3FCED-54E1-499C-B2B8-034372D140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12941-0ABB-4357-BB98-0301A38D05D6}" type="pres">
      <dgm:prSet presAssocID="{A0BCCB22-E83F-4D92-A52A-5D4157B0E3C3}" presName="root1" presStyleCnt="0"/>
      <dgm:spPr/>
    </dgm:pt>
    <dgm:pt modelId="{F88FED37-00A2-4D8B-B357-08E3377BD5BB}" type="pres">
      <dgm:prSet presAssocID="{A0BCCB22-E83F-4D92-A52A-5D4157B0E3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5ADA8-074E-4EB7-B6F0-E6A7220875A8}" type="pres">
      <dgm:prSet presAssocID="{A0BCCB22-E83F-4D92-A52A-5D4157B0E3C3}" presName="level2hierChild" presStyleCnt="0"/>
      <dgm:spPr/>
    </dgm:pt>
    <dgm:pt modelId="{757F9770-D3F4-4314-8B4E-CB9944F12258}" type="pres">
      <dgm:prSet presAssocID="{9365FBB3-D744-424E-8059-260A39C7372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D1F8DBA-6C6C-49A2-B0F2-8679B1378D98}" type="pres">
      <dgm:prSet presAssocID="{9365FBB3-D744-424E-8059-260A39C7372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78C2F9F-1205-4F6C-A420-A493DE518BFD}" type="pres">
      <dgm:prSet presAssocID="{7F1C523D-8A67-47AD-9B43-156F89A50ACC}" presName="root2" presStyleCnt="0"/>
      <dgm:spPr/>
    </dgm:pt>
    <dgm:pt modelId="{7F5DE045-1DAE-4892-83B5-7B065A68DA7E}" type="pres">
      <dgm:prSet presAssocID="{7F1C523D-8A67-47AD-9B43-156F89A50AC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216C7-2ADD-4FDF-99F1-6E35194D1D6E}" type="pres">
      <dgm:prSet presAssocID="{7F1C523D-8A67-47AD-9B43-156F89A50ACC}" presName="level3hierChild" presStyleCnt="0"/>
      <dgm:spPr/>
    </dgm:pt>
    <dgm:pt modelId="{DB6DE1E1-FD91-492E-A5A2-7625D08BE8EE}" type="pres">
      <dgm:prSet presAssocID="{740FA996-0BC8-48EC-A37B-E6EF88331B0C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36E5588-0FC4-4545-B9AA-1BD22C8A4111}" type="pres">
      <dgm:prSet presAssocID="{740FA996-0BC8-48EC-A37B-E6EF88331B0C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3E19BA3-C854-4AEC-99F7-1F2F3B12F589}" type="pres">
      <dgm:prSet presAssocID="{F7230FB2-2E9D-4C5A-AE67-30946CD85D75}" presName="root2" presStyleCnt="0"/>
      <dgm:spPr/>
    </dgm:pt>
    <dgm:pt modelId="{9B566A35-914A-420D-B1D8-F40AF61984EE}" type="pres">
      <dgm:prSet presAssocID="{F7230FB2-2E9D-4C5A-AE67-30946CD85D7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B6BCB-C642-4B00-A3A6-1A791CF1707B}" type="pres">
      <dgm:prSet presAssocID="{F7230FB2-2E9D-4C5A-AE67-30946CD85D75}" presName="level3hierChild" presStyleCnt="0"/>
      <dgm:spPr/>
    </dgm:pt>
    <dgm:pt modelId="{09535BA5-149D-4EB7-AB0C-559BFA075E5E}" type="pres">
      <dgm:prSet presAssocID="{AAB75E8C-889A-4009-B91F-E8F33EAE2526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6677DAF7-BA31-44EA-86D8-03629283C825}" type="pres">
      <dgm:prSet presAssocID="{AAB75E8C-889A-4009-B91F-E8F33EAE2526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720B7E9-F2BA-4224-99FD-7BA9BF8084C4}" type="pres">
      <dgm:prSet presAssocID="{1CD19C76-E31C-4914-937D-E1A609510901}" presName="root2" presStyleCnt="0"/>
      <dgm:spPr/>
    </dgm:pt>
    <dgm:pt modelId="{C9B16742-F5EB-4BBD-91BA-43A201CF0341}" type="pres">
      <dgm:prSet presAssocID="{1CD19C76-E31C-4914-937D-E1A60951090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3047D-34A0-4DDB-AD9C-15DC7DCA42FA}" type="pres">
      <dgm:prSet presAssocID="{1CD19C76-E31C-4914-937D-E1A609510901}" presName="level3hierChild" presStyleCnt="0"/>
      <dgm:spPr/>
    </dgm:pt>
    <dgm:pt modelId="{8AB3CFF0-59D2-4ED6-B454-0DE779B8A9EA}" type="pres">
      <dgm:prSet presAssocID="{9E00570F-4F8B-4750-990D-026F5AC8B52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B79CE32-FBBE-401B-A4D3-6EBA0C28AF85}" type="pres">
      <dgm:prSet presAssocID="{9E00570F-4F8B-4750-990D-026F5AC8B52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63EA537-189D-4FC4-AB26-D7E38053528F}" type="pres">
      <dgm:prSet presAssocID="{AB3E079A-1D81-4033-82BD-A66A48144FEE}" presName="root2" presStyleCnt="0"/>
      <dgm:spPr/>
    </dgm:pt>
    <dgm:pt modelId="{F0C0B0A8-5942-432A-AD6B-40E6A6FE1C77}" type="pres">
      <dgm:prSet presAssocID="{AB3E079A-1D81-4033-82BD-A66A48144FE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58C2F-A634-4122-9CA7-3F5FC607B094}" type="pres">
      <dgm:prSet presAssocID="{AB3E079A-1D81-4033-82BD-A66A48144FEE}" presName="level3hierChild" presStyleCnt="0"/>
      <dgm:spPr/>
    </dgm:pt>
    <dgm:pt modelId="{81251C3C-FC68-42D9-811C-A7DF6C78E6D4}" type="pres">
      <dgm:prSet presAssocID="{21BBE6D7-6ACC-415D-A115-DCD170088BE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24900AF-5400-47CC-8274-623F18873550}" type="pres">
      <dgm:prSet presAssocID="{21BBE6D7-6ACC-415D-A115-DCD170088BE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D3CA319-B295-4815-9444-3C6EF40025EC}" type="pres">
      <dgm:prSet presAssocID="{5CC8CB98-4B9E-4CA2-8A84-9F1E31F1BEE2}" presName="root2" presStyleCnt="0"/>
      <dgm:spPr/>
    </dgm:pt>
    <dgm:pt modelId="{BC609E18-B329-4720-8B07-636F491A520F}" type="pres">
      <dgm:prSet presAssocID="{5CC8CB98-4B9E-4CA2-8A84-9F1E31F1BEE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61E0D-986F-4A63-ADD9-8B9A177E3729}" type="pres">
      <dgm:prSet presAssocID="{5CC8CB98-4B9E-4CA2-8A84-9F1E31F1BEE2}" presName="level3hierChild" presStyleCnt="0"/>
      <dgm:spPr/>
    </dgm:pt>
    <dgm:pt modelId="{6B78480E-EA20-4406-97E1-137642BE7117}" type="pres">
      <dgm:prSet presAssocID="{AAD2F777-E9CA-44B0-B712-1678599CED7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59D1F8B-1459-4ABF-95E8-87171853501B}" type="pres">
      <dgm:prSet presAssocID="{AAD2F777-E9CA-44B0-B712-1678599CED7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F390747-C28F-4767-BDC7-F8038C364E5A}" type="pres">
      <dgm:prSet presAssocID="{1BC93A9C-57C2-4873-A631-44642A24E94D}" presName="root2" presStyleCnt="0"/>
      <dgm:spPr/>
    </dgm:pt>
    <dgm:pt modelId="{59AB3AAA-052E-4160-BDB7-FD8B4EAF2D12}" type="pres">
      <dgm:prSet presAssocID="{1BC93A9C-57C2-4873-A631-44642A24E94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D0377-AD2C-4FD3-B35A-B556B325A261}" type="pres">
      <dgm:prSet presAssocID="{1BC93A9C-57C2-4873-A631-44642A24E94D}" presName="level3hierChild" presStyleCnt="0"/>
      <dgm:spPr/>
    </dgm:pt>
  </dgm:ptLst>
  <dgm:cxnLst>
    <dgm:cxn modelId="{B4CE6DA3-9A5F-4731-9400-0F26BE1317D8}" type="presOf" srcId="{AAD2F777-E9CA-44B0-B712-1678599CED7C}" destId="{6B78480E-EA20-4406-97E1-137642BE7117}" srcOrd="0" destOrd="0" presId="urn:microsoft.com/office/officeart/2005/8/layout/hierarchy2"/>
    <dgm:cxn modelId="{67C4F6E1-6137-4E45-B89A-A15986BFE96E}" type="presOf" srcId="{A0BCCB22-E83F-4D92-A52A-5D4157B0E3C3}" destId="{F88FED37-00A2-4D8B-B357-08E3377BD5BB}" srcOrd="0" destOrd="0" presId="urn:microsoft.com/office/officeart/2005/8/layout/hierarchy2"/>
    <dgm:cxn modelId="{B933E961-2334-408E-81C8-924587ADAA5F}" type="presOf" srcId="{7F1C523D-8A67-47AD-9B43-156F89A50ACC}" destId="{7F5DE045-1DAE-4892-83B5-7B065A68DA7E}" srcOrd="0" destOrd="0" presId="urn:microsoft.com/office/officeart/2005/8/layout/hierarchy2"/>
    <dgm:cxn modelId="{F8E9692E-C439-4378-966E-C76497BB88A8}" type="presOf" srcId="{9365FBB3-D744-424E-8059-260A39C7372B}" destId="{7D1F8DBA-6C6C-49A2-B0F2-8679B1378D98}" srcOrd="1" destOrd="0" presId="urn:microsoft.com/office/officeart/2005/8/layout/hierarchy2"/>
    <dgm:cxn modelId="{CD0792D5-0D3E-4BD6-B058-2616D3257F84}" type="presOf" srcId="{9E00570F-4F8B-4750-990D-026F5AC8B525}" destId="{BB79CE32-FBBE-401B-A4D3-6EBA0C28AF85}" srcOrd="1" destOrd="0" presId="urn:microsoft.com/office/officeart/2005/8/layout/hierarchy2"/>
    <dgm:cxn modelId="{07103F49-0852-46EB-8532-7D621CFB493E}" type="presOf" srcId="{AAB75E8C-889A-4009-B91F-E8F33EAE2526}" destId="{09535BA5-149D-4EB7-AB0C-559BFA075E5E}" srcOrd="0" destOrd="0" presId="urn:microsoft.com/office/officeart/2005/8/layout/hierarchy2"/>
    <dgm:cxn modelId="{3392E55A-FADF-449A-90CC-FBF31C8755D8}" srcId="{A0BCCB22-E83F-4D92-A52A-5D4157B0E3C3}" destId="{AB3E079A-1D81-4033-82BD-A66A48144FEE}" srcOrd="1" destOrd="0" parTransId="{9E00570F-4F8B-4750-990D-026F5AC8B525}" sibTransId="{ECE06C27-0395-443C-B905-81CB593B581D}"/>
    <dgm:cxn modelId="{059569D0-3D0A-4B43-A0CD-E63C18150B5F}" srcId="{AB3E079A-1D81-4033-82BD-A66A48144FEE}" destId="{5CC8CB98-4B9E-4CA2-8A84-9F1E31F1BEE2}" srcOrd="0" destOrd="0" parTransId="{21BBE6D7-6ACC-415D-A115-DCD170088BEB}" sibTransId="{5109BCAD-BA2D-47EA-8CEA-CD30685C45E3}"/>
    <dgm:cxn modelId="{4AA37A71-0277-46CA-8537-981AFF3E7AFC}" type="presOf" srcId="{5CC8CB98-4B9E-4CA2-8A84-9F1E31F1BEE2}" destId="{BC609E18-B329-4720-8B07-636F491A520F}" srcOrd="0" destOrd="0" presId="urn:microsoft.com/office/officeart/2005/8/layout/hierarchy2"/>
    <dgm:cxn modelId="{E4982624-4E54-445D-B69E-77AED7227E5B}" srcId="{7F1C523D-8A67-47AD-9B43-156F89A50ACC}" destId="{1CD19C76-E31C-4914-937D-E1A609510901}" srcOrd="1" destOrd="0" parTransId="{AAB75E8C-889A-4009-B91F-E8F33EAE2526}" sibTransId="{DF31BE69-7282-4FC5-B3DB-512B158434E1}"/>
    <dgm:cxn modelId="{D6522B2F-7625-46EA-80A5-B5555E3B3863}" type="presOf" srcId="{AB3E079A-1D81-4033-82BD-A66A48144FEE}" destId="{F0C0B0A8-5942-432A-AD6B-40E6A6FE1C77}" srcOrd="0" destOrd="0" presId="urn:microsoft.com/office/officeart/2005/8/layout/hierarchy2"/>
    <dgm:cxn modelId="{B77403C1-2331-4A6A-A40A-570724902325}" type="presOf" srcId="{740FA996-0BC8-48EC-A37B-E6EF88331B0C}" destId="{336E5588-0FC4-4545-B9AA-1BD22C8A4111}" srcOrd="1" destOrd="0" presId="urn:microsoft.com/office/officeart/2005/8/layout/hierarchy2"/>
    <dgm:cxn modelId="{BD10023E-DC44-4F98-B4D2-21F764CFA182}" type="presOf" srcId="{1CD19C76-E31C-4914-937D-E1A609510901}" destId="{C9B16742-F5EB-4BBD-91BA-43A201CF0341}" srcOrd="0" destOrd="0" presId="urn:microsoft.com/office/officeart/2005/8/layout/hierarchy2"/>
    <dgm:cxn modelId="{73918C5E-2FA8-465D-B2B4-03DCB1E286A6}" srcId="{90B3FCED-54E1-499C-B2B8-034372D1407C}" destId="{A0BCCB22-E83F-4D92-A52A-5D4157B0E3C3}" srcOrd="0" destOrd="0" parTransId="{3A8EBF51-1E59-4A3C-89C3-D9C7C78502D4}" sibTransId="{D80511B8-081B-49F0-A35B-9204737C399C}"/>
    <dgm:cxn modelId="{B51A7C27-0220-404D-9BD1-5E4475D954D0}" type="presOf" srcId="{9365FBB3-D744-424E-8059-260A39C7372B}" destId="{757F9770-D3F4-4314-8B4E-CB9944F12258}" srcOrd="0" destOrd="0" presId="urn:microsoft.com/office/officeart/2005/8/layout/hierarchy2"/>
    <dgm:cxn modelId="{CD15D57F-0438-4F21-87C4-9FCF070307A6}" srcId="{AB3E079A-1D81-4033-82BD-A66A48144FEE}" destId="{1BC93A9C-57C2-4873-A631-44642A24E94D}" srcOrd="1" destOrd="0" parTransId="{AAD2F777-E9CA-44B0-B712-1678599CED7C}" sibTransId="{90FE1F30-91EC-44B5-9D67-62832F2A28D0}"/>
    <dgm:cxn modelId="{2B4E00F0-FA0F-496B-B54A-751984E713E4}" type="presOf" srcId="{1BC93A9C-57C2-4873-A631-44642A24E94D}" destId="{59AB3AAA-052E-4160-BDB7-FD8B4EAF2D12}" srcOrd="0" destOrd="0" presId="urn:microsoft.com/office/officeart/2005/8/layout/hierarchy2"/>
    <dgm:cxn modelId="{59033000-AFEE-45A4-A502-D3AFD17871EA}" type="presOf" srcId="{90B3FCED-54E1-499C-B2B8-034372D1407C}" destId="{041BEE2D-833E-4D2F-957D-93CDB7BE1505}" srcOrd="0" destOrd="0" presId="urn:microsoft.com/office/officeart/2005/8/layout/hierarchy2"/>
    <dgm:cxn modelId="{E6CDDEAB-E2C2-49C5-968C-40998F511FFD}" type="presOf" srcId="{21BBE6D7-6ACC-415D-A115-DCD170088BEB}" destId="{B24900AF-5400-47CC-8274-623F18873550}" srcOrd="1" destOrd="0" presId="urn:microsoft.com/office/officeart/2005/8/layout/hierarchy2"/>
    <dgm:cxn modelId="{C507468D-AADC-4015-AB14-F9C7FCC88E3B}" type="presOf" srcId="{21BBE6D7-6ACC-415D-A115-DCD170088BEB}" destId="{81251C3C-FC68-42D9-811C-A7DF6C78E6D4}" srcOrd="0" destOrd="0" presId="urn:microsoft.com/office/officeart/2005/8/layout/hierarchy2"/>
    <dgm:cxn modelId="{029B5AB1-9825-4108-8080-EDB88D6EF935}" type="presOf" srcId="{740FA996-0BC8-48EC-A37B-E6EF88331B0C}" destId="{DB6DE1E1-FD91-492E-A5A2-7625D08BE8EE}" srcOrd="0" destOrd="0" presId="urn:microsoft.com/office/officeart/2005/8/layout/hierarchy2"/>
    <dgm:cxn modelId="{6B4B7710-A6CA-43FF-94EE-3DE70DA774FD}" srcId="{A0BCCB22-E83F-4D92-A52A-5D4157B0E3C3}" destId="{7F1C523D-8A67-47AD-9B43-156F89A50ACC}" srcOrd="0" destOrd="0" parTransId="{9365FBB3-D744-424E-8059-260A39C7372B}" sibTransId="{95B29772-651E-44F9-8BAB-B97D2CA75075}"/>
    <dgm:cxn modelId="{2B5C6F32-4161-4951-AA70-53AA0A25D6CF}" type="presOf" srcId="{AAD2F777-E9CA-44B0-B712-1678599CED7C}" destId="{D59D1F8B-1459-4ABF-95E8-87171853501B}" srcOrd="1" destOrd="0" presId="urn:microsoft.com/office/officeart/2005/8/layout/hierarchy2"/>
    <dgm:cxn modelId="{5F360B23-D662-4F5E-AC52-2ACAB152794A}" type="presOf" srcId="{AAB75E8C-889A-4009-B91F-E8F33EAE2526}" destId="{6677DAF7-BA31-44EA-86D8-03629283C825}" srcOrd="1" destOrd="0" presId="urn:microsoft.com/office/officeart/2005/8/layout/hierarchy2"/>
    <dgm:cxn modelId="{D7690E2A-70F1-4FFD-80FD-F3A83FF95527}" srcId="{7F1C523D-8A67-47AD-9B43-156F89A50ACC}" destId="{F7230FB2-2E9D-4C5A-AE67-30946CD85D75}" srcOrd="0" destOrd="0" parTransId="{740FA996-0BC8-48EC-A37B-E6EF88331B0C}" sibTransId="{6BD0F91E-EEDF-449F-B0BE-8F248E3E0296}"/>
    <dgm:cxn modelId="{CE74713B-9C3A-45DD-B880-D0565539D737}" type="presOf" srcId="{F7230FB2-2E9D-4C5A-AE67-30946CD85D75}" destId="{9B566A35-914A-420D-B1D8-F40AF61984EE}" srcOrd="0" destOrd="0" presId="urn:microsoft.com/office/officeart/2005/8/layout/hierarchy2"/>
    <dgm:cxn modelId="{4410229B-FB22-4076-B510-9F860709F029}" type="presOf" srcId="{9E00570F-4F8B-4750-990D-026F5AC8B525}" destId="{8AB3CFF0-59D2-4ED6-B454-0DE779B8A9EA}" srcOrd="0" destOrd="0" presId="urn:microsoft.com/office/officeart/2005/8/layout/hierarchy2"/>
    <dgm:cxn modelId="{0342DAF0-841A-423B-959B-70EEF3CC8253}" type="presParOf" srcId="{041BEE2D-833E-4D2F-957D-93CDB7BE1505}" destId="{FF412941-0ABB-4357-BB98-0301A38D05D6}" srcOrd="0" destOrd="0" presId="urn:microsoft.com/office/officeart/2005/8/layout/hierarchy2"/>
    <dgm:cxn modelId="{B68FDB37-99FA-4024-A430-E9692E5F8CB2}" type="presParOf" srcId="{FF412941-0ABB-4357-BB98-0301A38D05D6}" destId="{F88FED37-00A2-4D8B-B357-08E3377BD5BB}" srcOrd="0" destOrd="0" presId="urn:microsoft.com/office/officeart/2005/8/layout/hierarchy2"/>
    <dgm:cxn modelId="{DA9801D2-E37C-4242-A7E1-935B5D2BAEEE}" type="presParOf" srcId="{FF412941-0ABB-4357-BB98-0301A38D05D6}" destId="{1555ADA8-074E-4EB7-B6F0-E6A7220875A8}" srcOrd="1" destOrd="0" presId="urn:microsoft.com/office/officeart/2005/8/layout/hierarchy2"/>
    <dgm:cxn modelId="{71FE177B-23F2-4E75-BEA0-2C8D9BBB7055}" type="presParOf" srcId="{1555ADA8-074E-4EB7-B6F0-E6A7220875A8}" destId="{757F9770-D3F4-4314-8B4E-CB9944F12258}" srcOrd="0" destOrd="0" presId="urn:microsoft.com/office/officeart/2005/8/layout/hierarchy2"/>
    <dgm:cxn modelId="{B77FA30C-DB8C-4ACE-92D4-EA5C839C140C}" type="presParOf" srcId="{757F9770-D3F4-4314-8B4E-CB9944F12258}" destId="{7D1F8DBA-6C6C-49A2-B0F2-8679B1378D98}" srcOrd="0" destOrd="0" presId="urn:microsoft.com/office/officeart/2005/8/layout/hierarchy2"/>
    <dgm:cxn modelId="{B8A8BC55-4CC3-44D5-9D90-A45C57226073}" type="presParOf" srcId="{1555ADA8-074E-4EB7-B6F0-E6A7220875A8}" destId="{D78C2F9F-1205-4F6C-A420-A493DE518BFD}" srcOrd="1" destOrd="0" presId="urn:microsoft.com/office/officeart/2005/8/layout/hierarchy2"/>
    <dgm:cxn modelId="{C0195838-D865-453C-8A44-705E7B30ECF9}" type="presParOf" srcId="{D78C2F9F-1205-4F6C-A420-A493DE518BFD}" destId="{7F5DE045-1DAE-4892-83B5-7B065A68DA7E}" srcOrd="0" destOrd="0" presId="urn:microsoft.com/office/officeart/2005/8/layout/hierarchy2"/>
    <dgm:cxn modelId="{080F2024-F60F-4BBF-93C4-53EF685CC2E7}" type="presParOf" srcId="{D78C2F9F-1205-4F6C-A420-A493DE518BFD}" destId="{BBB216C7-2ADD-4FDF-99F1-6E35194D1D6E}" srcOrd="1" destOrd="0" presId="urn:microsoft.com/office/officeart/2005/8/layout/hierarchy2"/>
    <dgm:cxn modelId="{EF0F8E19-73EE-4D43-B9BC-EA9E7867CFC3}" type="presParOf" srcId="{BBB216C7-2ADD-4FDF-99F1-6E35194D1D6E}" destId="{DB6DE1E1-FD91-492E-A5A2-7625D08BE8EE}" srcOrd="0" destOrd="0" presId="urn:microsoft.com/office/officeart/2005/8/layout/hierarchy2"/>
    <dgm:cxn modelId="{F208623E-7E17-41A7-88A8-8706A48E75C9}" type="presParOf" srcId="{DB6DE1E1-FD91-492E-A5A2-7625D08BE8EE}" destId="{336E5588-0FC4-4545-B9AA-1BD22C8A4111}" srcOrd="0" destOrd="0" presId="urn:microsoft.com/office/officeart/2005/8/layout/hierarchy2"/>
    <dgm:cxn modelId="{A690AB55-3A0E-4FE8-A980-53139D421548}" type="presParOf" srcId="{BBB216C7-2ADD-4FDF-99F1-6E35194D1D6E}" destId="{73E19BA3-C854-4AEC-99F7-1F2F3B12F589}" srcOrd="1" destOrd="0" presId="urn:microsoft.com/office/officeart/2005/8/layout/hierarchy2"/>
    <dgm:cxn modelId="{7949A8DE-68D8-48A5-9150-E0F475A0945D}" type="presParOf" srcId="{73E19BA3-C854-4AEC-99F7-1F2F3B12F589}" destId="{9B566A35-914A-420D-B1D8-F40AF61984EE}" srcOrd="0" destOrd="0" presId="urn:microsoft.com/office/officeart/2005/8/layout/hierarchy2"/>
    <dgm:cxn modelId="{644898F8-F6AF-40B5-906F-3A55626C6371}" type="presParOf" srcId="{73E19BA3-C854-4AEC-99F7-1F2F3B12F589}" destId="{2B2B6BCB-C642-4B00-A3A6-1A791CF1707B}" srcOrd="1" destOrd="0" presId="urn:microsoft.com/office/officeart/2005/8/layout/hierarchy2"/>
    <dgm:cxn modelId="{CFA02AD7-83F3-40DE-84B4-94350BDE2B3B}" type="presParOf" srcId="{BBB216C7-2ADD-4FDF-99F1-6E35194D1D6E}" destId="{09535BA5-149D-4EB7-AB0C-559BFA075E5E}" srcOrd="2" destOrd="0" presId="urn:microsoft.com/office/officeart/2005/8/layout/hierarchy2"/>
    <dgm:cxn modelId="{6A112765-F4B2-4857-990C-8A995AF01A37}" type="presParOf" srcId="{09535BA5-149D-4EB7-AB0C-559BFA075E5E}" destId="{6677DAF7-BA31-44EA-86D8-03629283C825}" srcOrd="0" destOrd="0" presId="urn:microsoft.com/office/officeart/2005/8/layout/hierarchy2"/>
    <dgm:cxn modelId="{20D3299B-B1AE-4B0D-A89F-AD06516B006B}" type="presParOf" srcId="{BBB216C7-2ADD-4FDF-99F1-6E35194D1D6E}" destId="{0720B7E9-F2BA-4224-99FD-7BA9BF8084C4}" srcOrd="3" destOrd="0" presId="urn:microsoft.com/office/officeart/2005/8/layout/hierarchy2"/>
    <dgm:cxn modelId="{84389A10-5B0D-4058-B5F4-858ED02C178A}" type="presParOf" srcId="{0720B7E9-F2BA-4224-99FD-7BA9BF8084C4}" destId="{C9B16742-F5EB-4BBD-91BA-43A201CF0341}" srcOrd="0" destOrd="0" presId="urn:microsoft.com/office/officeart/2005/8/layout/hierarchy2"/>
    <dgm:cxn modelId="{4A6B7FCA-D8E4-447D-9E56-C37B5E1E46B4}" type="presParOf" srcId="{0720B7E9-F2BA-4224-99FD-7BA9BF8084C4}" destId="{2103047D-34A0-4DDB-AD9C-15DC7DCA42FA}" srcOrd="1" destOrd="0" presId="urn:microsoft.com/office/officeart/2005/8/layout/hierarchy2"/>
    <dgm:cxn modelId="{F621EF44-D887-4590-8F72-5FA7AD1C4DE3}" type="presParOf" srcId="{1555ADA8-074E-4EB7-B6F0-E6A7220875A8}" destId="{8AB3CFF0-59D2-4ED6-B454-0DE779B8A9EA}" srcOrd="2" destOrd="0" presId="urn:microsoft.com/office/officeart/2005/8/layout/hierarchy2"/>
    <dgm:cxn modelId="{B86A0304-4CA7-4A57-BE20-80C84C76943D}" type="presParOf" srcId="{8AB3CFF0-59D2-4ED6-B454-0DE779B8A9EA}" destId="{BB79CE32-FBBE-401B-A4D3-6EBA0C28AF85}" srcOrd="0" destOrd="0" presId="urn:microsoft.com/office/officeart/2005/8/layout/hierarchy2"/>
    <dgm:cxn modelId="{CB7B21EB-DBEB-429C-B482-E17B6C3B6C60}" type="presParOf" srcId="{1555ADA8-074E-4EB7-B6F0-E6A7220875A8}" destId="{563EA537-189D-4FC4-AB26-D7E38053528F}" srcOrd="3" destOrd="0" presId="urn:microsoft.com/office/officeart/2005/8/layout/hierarchy2"/>
    <dgm:cxn modelId="{160B0A6C-191C-4104-98EC-E0611D03DA11}" type="presParOf" srcId="{563EA537-189D-4FC4-AB26-D7E38053528F}" destId="{F0C0B0A8-5942-432A-AD6B-40E6A6FE1C77}" srcOrd="0" destOrd="0" presId="urn:microsoft.com/office/officeart/2005/8/layout/hierarchy2"/>
    <dgm:cxn modelId="{D261F773-0CC9-48F8-9AC3-3AEBD2A52B7E}" type="presParOf" srcId="{563EA537-189D-4FC4-AB26-D7E38053528F}" destId="{08658C2F-A634-4122-9CA7-3F5FC607B094}" srcOrd="1" destOrd="0" presId="urn:microsoft.com/office/officeart/2005/8/layout/hierarchy2"/>
    <dgm:cxn modelId="{3116B748-04C1-4DB0-B302-C23AB03C2785}" type="presParOf" srcId="{08658C2F-A634-4122-9CA7-3F5FC607B094}" destId="{81251C3C-FC68-42D9-811C-A7DF6C78E6D4}" srcOrd="0" destOrd="0" presId="urn:microsoft.com/office/officeart/2005/8/layout/hierarchy2"/>
    <dgm:cxn modelId="{71113085-9D8F-46C8-A679-007B569B3432}" type="presParOf" srcId="{81251C3C-FC68-42D9-811C-A7DF6C78E6D4}" destId="{B24900AF-5400-47CC-8274-623F18873550}" srcOrd="0" destOrd="0" presId="urn:microsoft.com/office/officeart/2005/8/layout/hierarchy2"/>
    <dgm:cxn modelId="{6EB34A0F-2698-46B0-B98D-5E2E59D98899}" type="presParOf" srcId="{08658C2F-A634-4122-9CA7-3F5FC607B094}" destId="{FD3CA319-B295-4815-9444-3C6EF40025EC}" srcOrd="1" destOrd="0" presId="urn:microsoft.com/office/officeart/2005/8/layout/hierarchy2"/>
    <dgm:cxn modelId="{0AA6C9F7-DACA-43C7-8435-230DACA37EB7}" type="presParOf" srcId="{FD3CA319-B295-4815-9444-3C6EF40025EC}" destId="{BC609E18-B329-4720-8B07-636F491A520F}" srcOrd="0" destOrd="0" presId="urn:microsoft.com/office/officeart/2005/8/layout/hierarchy2"/>
    <dgm:cxn modelId="{1BCD0F65-9DD2-4F90-B438-1D9EB567A2A7}" type="presParOf" srcId="{FD3CA319-B295-4815-9444-3C6EF40025EC}" destId="{E5861E0D-986F-4A63-ADD9-8B9A177E3729}" srcOrd="1" destOrd="0" presId="urn:microsoft.com/office/officeart/2005/8/layout/hierarchy2"/>
    <dgm:cxn modelId="{161A4732-D061-43A8-9B62-D1EB40C7F731}" type="presParOf" srcId="{08658C2F-A634-4122-9CA7-3F5FC607B094}" destId="{6B78480E-EA20-4406-97E1-137642BE7117}" srcOrd="2" destOrd="0" presId="urn:microsoft.com/office/officeart/2005/8/layout/hierarchy2"/>
    <dgm:cxn modelId="{6CC2E30B-4AA0-4B25-9FCF-8614AF8B22AC}" type="presParOf" srcId="{6B78480E-EA20-4406-97E1-137642BE7117}" destId="{D59D1F8B-1459-4ABF-95E8-87171853501B}" srcOrd="0" destOrd="0" presId="urn:microsoft.com/office/officeart/2005/8/layout/hierarchy2"/>
    <dgm:cxn modelId="{08B03634-2603-4A9B-8324-BE999BC0B426}" type="presParOf" srcId="{08658C2F-A634-4122-9CA7-3F5FC607B094}" destId="{5F390747-C28F-4767-BDC7-F8038C364E5A}" srcOrd="3" destOrd="0" presId="urn:microsoft.com/office/officeart/2005/8/layout/hierarchy2"/>
    <dgm:cxn modelId="{D699C0AC-C517-4603-B3D7-8B2E7507593B}" type="presParOf" srcId="{5F390747-C28F-4767-BDC7-F8038C364E5A}" destId="{59AB3AAA-052E-4160-BDB7-FD8B4EAF2D12}" srcOrd="0" destOrd="0" presId="urn:microsoft.com/office/officeart/2005/8/layout/hierarchy2"/>
    <dgm:cxn modelId="{A20BF8DB-DB21-4161-BCD9-1E1A5139F049}" type="presParOf" srcId="{5F390747-C28F-4767-BDC7-F8038C364E5A}" destId="{B7AD0377-AD2C-4FD3-B35A-B556B325A26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05614A-2B2A-438A-AA3A-2D73CB6610E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3D1F0-40B1-4A7C-BFB4-A041B5BC9D52}">
      <dgm:prSet phldrT="[Text]"/>
      <dgm:spPr/>
      <dgm:t>
        <a:bodyPr/>
        <a:lstStyle/>
        <a:p>
          <a:r>
            <a:rPr lang="en-US" dirty="0" err="1" smtClean="0"/>
            <a:t>Aset</a:t>
          </a:r>
          <a:endParaRPr lang="en-US" dirty="0"/>
        </a:p>
      </dgm:t>
    </dgm:pt>
    <dgm:pt modelId="{14782FBE-588D-4D43-93EF-CD1E5C9704FB}" type="parTrans" cxnId="{FE6DD271-E6F6-4889-944A-517D88C1AAF6}">
      <dgm:prSet/>
      <dgm:spPr/>
      <dgm:t>
        <a:bodyPr/>
        <a:lstStyle/>
        <a:p>
          <a:endParaRPr lang="en-US"/>
        </a:p>
      </dgm:t>
    </dgm:pt>
    <dgm:pt modelId="{53D6A8A2-84F4-4A91-93B8-2FFC7B198F91}" type="sibTrans" cxnId="{FE6DD271-E6F6-4889-944A-517D88C1AAF6}">
      <dgm:prSet/>
      <dgm:spPr/>
      <dgm:t>
        <a:bodyPr/>
        <a:lstStyle/>
        <a:p>
          <a:endParaRPr lang="en-US"/>
        </a:p>
      </dgm:t>
    </dgm:pt>
    <dgm:pt modelId="{1B7C8006-4786-43CB-B16B-9C61AE031027}">
      <dgm:prSet phldrT="[Text]"/>
      <dgm:spPr/>
      <dgm:t>
        <a:bodyPr/>
        <a:lstStyle/>
        <a:p>
          <a:r>
            <a:rPr lang="en-US" dirty="0" err="1" smtClean="0"/>
            <a:t>Liabillitas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endParaRPr lang="en-US" dirty="0"/>
        </a:p>
      </dgm:t>
    </dgm:pt>
    <dgm:pt modelId="{0F92F52D-BEF9-48CD-A28C-80A0F23505DF}" type="parTrans" cxnId="{95C5E815-1BB6-4B21-99BA-64988E0ED67F}">
      <dgm:prSet/>
      <dgm:spPr/>
      <dgm:t>
        <a:bodyPr/>
        <a:lstStyle/>
        <a:p>
          <a:endParaRPr lang="en-US"/>
        </a:p>
      </dgm:t>
    </dgm:pt>
    <dgm:pt modelId="{795BC09B-6E9D-49D8-9A44-FD7E2C60D803}" type="sibTrans" cxnId="{95C5E815-1BB6-4B21-99BA-64988E0ED67F}">
      <dgm:prSet/>
      <dgm:spPr/>
      <dgm:t>
        <a:bodyPr/>
        <a:lstStyle/>
        <a:p>
          <a:endParaRPr lang="en-US"/>
        </a:p>
      </dgm:t>
    </dgm:pt>
    <dgm:pt modelId="{FCEC67FB-EC4F-40B4-8464-3190A552EAE6}">
      <dgm:prSet phldrT="[Text]"/>
      <dgm:spPr/>
      <dgm:t>
        <a:bodyPr/>
        <a:lstStyle/>
        <a:p>
          <a:r>
            <a:rPr lang="en-US" dirty="0" err="1" smtClean="0"/>
            <a:t>Ekuitas</a:t>
          </a:r>
          <a:endParaRPr lang="en-US" dirty="0"/>
        </a:p>
      </dgm:t>
    </dgm:pt>
    <dgm:pt modelId="{8326966E-4898-4B93-B635-A8286317B525}" type="parTrans" cxnId="{5C31B42D-445C-4569-ADAF-C9AEB1CC5143}">
      <dgm:prSet/>
      <dgm:spPr/>
      <dgm:t>
        <a:bodyPr/>
        <a:lstStyle/>
        <a:p>
          <a:endParaRPr lang="en-US"/>
        </a:p>
      </dgm:t>
    </dgm:pt>
    <dgm:pt modelId="{5EBD43D0-11BE-42F6-BD52-8C24FBAA30F8}" type="sibTrans" cxnId="{5C31B42D-445C-4569-ADAF-C9AEB1CC5143}">
      <dgm:prSet/>
      <dgm:spPr/>
      <dgm:t>
        <a:bodyPr/>
        <a:lstStyle/>
        <a:p>
          <a:endParaRPr lang="en-US"/>
        </a:p>
      </dgm:t>
    </dgm:pt>
    <dgm:pt modelId="{643B0150-363E-433E-AC2B-1A901BFABFCA}">
      <dgm:prSet phldrT="[Text]"/>
      <dgm:spPr/>
      <dgm:t>
        <a:bodyPr/>
        <a:lstStyle/>
        <a:p>
          <a:r>
            <a:rPr lang="en-US" dirty="0" err="1" smtClean="0"/>
            <a:t>Investasi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endParaRPr lang="en-US" dirty="0"/>
        </a:p>
      </dgm:t>
    </dgm:pt>
    <dgm:pt modelId="{1319902D-F3D9-4F97-80F7-B85EB8ACE230}" type="parTrans" cxnId="{F980C143-F878-46DC-ACE2-02A32D299DFC}">
      <dgm:prSet/>
      <dgm:spPr/>
      <dgm:t>
        <a:bodyPr/>
        <a:lstStyle/>
        <a:p>
          <a:endParaRPr lang="en-US"/>
        </a:p>
      </dgm:t>
    </dgm:pt>
    <dgm:pt modelId="{B0047F70-CC31-47CE-9290-2F48DC4CF93E}" type="sibTrans" cxnId="{F980C143-F878-46DC-ACE2-02A32D299DFC}">
      <dgm:prSet/>
      <dgm:spPr/>
      <dgm:t>
        <a:bodyPr/>
        <a:lstStyle/>
        <a:p>
          <a:endParaRPr lang="en-US"/>
        </a:p>
      </dgm:t>
    </dgm:pt>
    <dgm:pt modelId="{5E1AF55D-5ECC-43FA-8BA9-D7E637C7D6A5}" type="pres">
      <dgm:prSet presAssocID="{EF05614A-2B2A-438A-AA3A-2D73CB6610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DFCC6-FA47-49A4-9EF8-0B6F05B0EC30}" type="pres">
      <dgm:prSet presAssocID="{EF05614A-2B2A-438A-AA3A-2D73CB6610EC}" presName="diamond" presStyleLbl="bgShp" presStyleIdx="0" presStyleCnt="1"/>
      <dgm:spPr/>
    </dgm:pt>
    <dgm:pt modelId="{1EAB1CC3-6A5E-41CE-A3BB-41E188FE6292}" type="pres">
      <dgm:prSet presAssocID="{EF05614A-2B2A-438A-AA3A-2D73CB6610E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B2FCF-23E2-498E-830F-7C7E6E38F754}" type="pres">
      <dgm:prSet presAssocID="{EF05614A-2B2A-438A-AA3A-2D73CB6610E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64E20-9AD6-408F-80A8-8D41A5B3A5A6}" type="pres">
      <dgm:prSet presAssocID="{EF05614A-2B2A-438A-AA3A-2D73CB6610E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2A6D-EC85-474F-AF53-037368B22992}" type="pres">
      <dgm:prSet presAssocID="{EF05614A-2B2A-438A-AA3A-2D73CB6610E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B5293-DB00-47A7-88DB-21373D9A11B3}" type="presOf" srcId="{7343D1F0-40B1-4A7C-BFB4-A041B5BC9D52}" destId="{1EAB1CC3-6A5E-41CE-A3BB-41E188FE6292}" srcOrd="0" destOrd="0" presId="urn:microsoft.com/office/officeart/2005/8/layout/matrix3"/>
    <dgm:cxn modelId="{FE6DD271-E6F6-4889-944A-517D88C1AAF6}" srcId="{EF05614A-2B2A-438A-AA3A-2D73CB6610EC}" destId="{7343D1F0-40B1-4A7C-BFB4-A041B5BC9D52}" srcOrd="0" destOrd="0" parTransId="{14782FBE-588D-4D43-93EF-CD1E5C9704FB}" sibTransId="{53D6A8A2-84F4-4A91-93B8-2FFC7B198F91}"/>
    <dgm:cxn modelId="{95C5E815-1BB6-4B21-99BA-64988E0ED67F}" srcId="{EF05614A-2B2A-438A-AA3A-2D73CB6610EC}" destId="{1B7C8006-4786-43CB-B16B-9C61AE031027}" srcOrd="1" destOrd="0" parTransId="{0F92F52D-BEF9-48CD-A28C-80A0F23505DF}" sibTransId="{795BC09B-6E9D-49D8-9A44-FD7E2C60D803}"/>
    <dgm:cxn modelId="{521BD428-C59E-420D-A18A-775E10986208}" type="presOf" srcId="{643B0150-363E-433E-AC2B-1A901BFABFCA}" destId="{81AE2A6D-EC85-474F-AF53-037368B22992}" srcOrd="0" destOrd="0" presId="urn:microsoft.com/office/officeart/2005/8/layout/matrix3"/>
    <dgm:cxn modelId="{64ED3FFE-4AC8-4C03-B2F0-AAE47CCACBDC}" type="presOf" srcId="{EF05614A-2B2A-438A-AA3A-2D73CB6610EC}" destId="{5E1AF55D-5ECC-43FA-8BA9-D7E637C7D6A5}" srcOrd="0" destOrd="0" presId="urn:microsoft.com/office/officeart/2005/8/layout/matrix3"/>
    <dgm:cxn modelId="{4AD07FC6-CC67-4F12-83D5-FB5AD4135053}" type="presOf" srcId="{1B7C8006-4786-43CB-B16B-9C61AE031027}" destId="{F2BB2FCF-23E2-498E-830F-7C7E6E38F754}" srcOrd="0" destOrd="0" presId="urn:microsoft.com/office/officeart/2005/8/layout/matrix3"/>
    <dgm:cxn modelId="{F980C143-F878-46DC-ACE2-02A32D299DFC}" srcId="{EF05614A-2B2A-438A-AA3A-2D73CB6610EC}" destId="{643B0150-363E-433E-AC2B-1A901BFABFCA}" srcOrd="3" destOrd="0" parTransId="{1319902D-F3D9-4F97-80F7-B85EB8ACE230}" sibTransId="{B0047F70-CC31-47CE-9290-2F48DC4CF93E}"/>
    <dgm:cxn modelId="{5C31B42D-445C-4569-ADAF-C9AEB1CC5143}" srcId="{EF05614A-2B2A-438A-AA3A-2D73CB6610EC}" destId="{FCEC67FB-EC4F-40B4-8464-3190A552EAE6}" srcOrd="2" destOrd="0" parTransId="{8326966E-4898-4B93-B635-A8286317B525}" sibTransId="{5EBD43D0-11BE-42F6-BD52-8C24FBAA30F8}"/>
    <dgm:cxn modelId="{4F0DA678-ADE3-41CC-8675-2250BD5D3416}" type="presOf" srcId="{FCEC67FB-EC4F-40B4-8464-3190A552EAE6}" destId="{62364E20-9AD6-408F-80A8-8D41A5B3A5A6}" srcOrd="0" destOrd="0" presId="urn:microsoft.com/office/officeart/2005/8/layout/matrix3"/>
    <dgm:cxn modelId="{324548D7-5B0F-43F5-831E-5CDC79CA099D}" type="presParOf" srcId="{5E1AF55D-5ECC-43FA-8BA9-D7E637C7D6A5}" destId="{AC1DFCC6-FA47-49A4-9EF8-0B6F05B0EC30}" srcOrd="0" destOrd="0" presId="urn:microsoft.com/office/officeart/2005/8/layout/matrix3"/>
    <dgm:cxn modelId="{4039FDCE-BC60-439A-96FA-FD233B3B0468}" type="presParOf" srcId="{5E1AF55D-5ECC-43FA-8BA9-D7E637C7D6A5}" destId="{1EAB1CC3-6A5E-41CE-A3BB-41E188FE6292}" srcOrd="1" destOrd="0" presId="urn:microsoft.com/office/officeart/2005/8/layout/matrix3"/>
    <dgm:cxn modelId="{C3259D25-F9B4-40D2-8B6F-8A6E9C757FF6}" type="presParOf" srcId="{5E1AF55D-5ECC-43FA-8BA9-D7E637C7D6A5}" destId="{F2BB2FCF-23E2-498E-830F-7C7E6E38F754}" srcOrd="2" destOrd="0" presId="urn:microsoft.com/office/officeart/2005/8/layout/matrix3"/>
    <dgm:cxn modelId="{C53B8EE0-1EFC-47A1-900E-4F6447E69C0C}" type="presParOf" srcId="{5E1AF55D-5ECC-43FA-8BA9-D7E637C7D6A5}" destId="{62364E20-9AD6-408F-80A8-8D41A5B3A5A6}" srcOrd="3" destOrd="0" presId="urn:microsoft.com/office/officeart/2005/8/layout/matrix3"/>
    <dgm:cxn modelId="{79C89552-FFE5-46B1-84BE-2A623F08AB67}" type="presParOf" srcId="{5E1AF55D-5ECC-43FA-8BA9-D7E637C7D6A5}" destId="{81AE2A6D-EC85-474F-AF53-037368B22992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05614A-2B2A-438A-AA3A-2D73CB6610E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3D1F0-40B1-4A7C-BFB4-A041B5BC9D52}">
      <dgm:prSet phldrT="[Text]" custT="1"/>
      <dgm:spPr/>
      <dgm:t>
        <a:bodyPr/>
        <a:lstStyle/>
        <a:p>
          <a:r>
            <a:rPr lang="en-US" sz="1800" dirty="0" err="1" smtClean="0"/>
            <a:t>Laba</a:t>
          </a:r>
          <a:r>
            <a:rPr lang="en-US" sz="1800" dirty="0" smtClean="0"/>
            <a:t> </a:t>
          </a:r>
          <a:r>
            <a:rPr lang="en-US" sz="1800" dirty="0" err="1" smtClean="0"/>
            <a:t>Komprehensif</a:t>
          </a:r>
          <a:endParaRPr lang="en-US" sz="1800" dirty="0"/>
        </a:p>
      </dgm:t>
    </dgm:pt>
    <dgm:pt modelId="{14782FBE-588D-4D43-93EF-CD1E5C9704FB}" type="parTrans" cxnId="{FE6DD271-E6F6-4889-944A-517D88C1AAF6}">
      <dgm:prSet/>
      <dgm:spPr/>
      <dgm:t>
        <a:bodyPr/>
        <a:lstStyle/>
        <a:p>
          <a:endParaRPr lang="en-US"/>
        </a:p>
      </dgm:t>
    </dgm:pt>
    <dgm:pt modelId="{53D6A8A2-84F4-4A91-93B8-2FFC7B198F91}" type="sibTrans" cxnId="{FE6DD271-E6F6-4889-944A-517D88C1AAF6}">
      <dgm:prSet/>
      <dgm:spPr/>
      <dgm:t>
        <a:bodyPr/>
        <a:lstStyle/>
        <a:p>
          <a:endParaRPr lang="en-US"/>
        </a:p>
      </dgm:t>
    </dgm:pt>
    <dgm:pt modelId="{1B7C8006-4786-43CB-B16B-9C61AE031027}">
      <dgm:prSet phldrT="[Text]" custT="1"/>
      <dgm:spPr/>
      <dgm:t>
        <a:bodyPr/>
        <a:lstStyle/>
        <a:p>
          <a:r>
            <a:rPr lang="en-US" sz="2000" dirty="0" err="1" smtClean="0"/>
            <a:t>Pendapatan</a:t>
          </a:r>
          <a:endParaRPr lang="en-US" sz="2000" dirty="0"/>
        </a:p>
      </dgm:t>
    </dgm:pt>
    <dgm:pt modelId="{0F92F52D-BEF9-48CD-A28C-80A0F23505DF}" type="parTrans" cxnId="{95C5E815-1BB6-4B21-99BA-64988E0ED67F}">
      <dgm:prSet/>
      <dgm:spPr/>
      <dgm:t>
        <a:bodyPr/>
        <a:lstStyle/>
        <a:p>
          <a:endParaRPr lang="en-US"/>
        </a:p>
      </dgm:t>
    </dgm:pt>
    <dgm:pt modelId="{795BC09B-6E9D-49D8-9A44-FD7E2C60D803}" type="sibTrans" cxnId="{95C5E815-1BB6-4B21-99BA-64988E0ED67F}">
      <dgm:prSet/>
      <dgm:spPr/>
      <dgm:t>
        <a:bodyPr/>
        <a:lstStyle/>
        <a:p>
          <a:endParaRPr lang="en-US"/>
        </a:p>
      </dgm:t>
    </dgm:pt>
    <dgm:pt modelId="{FCEC67FB-EC4F-40B4-8464-3190A552EAE6}">
      <dgm:prSet phldrT="[Text]" custT="1"/>
      <dgm:spPr/>
      <dgm:t>
        <a:bodyPr/>
        <a:lstStyle/>
        <a:p>
          <a:r>
            <a:rPr lang="en-US" sz="2000" dirty="0" err="1" smtClean="0"/>
            <a:t>Beban</a:t>
          </a:r>
          <a:endParaRPr lang="en-US" sz="2000" dirty="0"/>
        </a:p>
      </dgm:t>
    </dgm:pt>
    <dgm:pt modelId="{8326966E-4898-4B93-B635-A8286317B525}" type="parTrans" cxnId="{5C31B42D-445C-4569-ADAF-C9AEB1CC5143}">
      <dgm:prSet/>
      <dgm:spPr/>
      <dgm:t>
        <a:bodyPr/>
        <a:lstStyle/>
        <a:p>
          <a:endParaRPr lang="en-US"/>
        </a:p>
      </dgm:t>
    </dgm:pt>
    <dgm:pt modelId="{5EBD43D0-11BE-42F6-BD52-8C24FBAA30F8}" type="sibTrans" cxnId="{5C31B42D-445C-4569-ADAF-C9AEB1CC5143}">
      <dgm:prSet/>
      <dgm:spPr/>
      <dgm:t>
        <a:bodyPr/>
        <a:lstStyle/>
        <a:p>
          <a:endParaRPr lang="en-US"/>
        </a:p>
      </dgm:t>
    </dgm:pt>
    <dgm:pt modelId="{643B0150-363E-433E-AC2B-1A901BFABFCA}">
      <dgm:prSet phldrT="[Text]" custT="1"/>
      <dgm:spPr/>
      <dgm:t>
        <a:bodyPr/>
        <a:lstStyle/>
        <a:p>
          <a:r>
            <a:rPr lang="en-US" sz="2000" dirty="0" err="1" smtClean="0"/>
            <a:t>Keuntungan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Kerugian</a:t>
          </a:r>
          <a:endParaRPr lang="en-US" sz="2000" dirty="0"/>
        </a:p>
      </dgm:t>
    </dgm:pt>
    <dgm:pt modelId="{1319902D-F3D9-4F97-80F7-B85EB8ACE230}" type="parTrans" cxnId="{F980C143-F878-46DC-ACE2-02A32D299DFC}">
      <dgm:prSet/>
      <dgm:spPr/>
      <dgm:t>
        <a:bodyPr/>
        <a:lstStyle/>
        <a:p>
          <a:endParaRPr lang="en-US"/>
        </a:p>
      </dgm:t>
    </dgm:pt>
    <dgm:pt modelId="{B0047F70-CC31-47CE-9290-2F48DC4CF93E}" type="sibTrans" cxnId="{F980C143-F878-46DC-ACE2-02A32D299DFC}">
      <dgm:prSet/>
      <dgm:spPr/>
      <dgm:t>
        <a:bodyPr/>
        <a:lstStyle/>
        <a:p>
          <a:endParaRPr lang="en-US"/>
        </a:p>
      </dgm:t>
    </dgm:pt>
    <dgm:pt modelId="{5E1AF55D-5ECC-43FA-8BA9-D7E637C7D6A5}" type="pres">
      <dgm:prSet presAssocID="{EF05614A-2B2A-438A-AA3A-2D73CB6610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DFCC6-FA47-49A4-9EF8-0B6F05B0EC30}" type="pres">
      <dgm:prSet presAssocID="{EF05614A-2B2A-438A-AA3A-2D73CB6610EC}" presName="diamond" presStyleLbl="bgShp" presStyleIdx="0" presStyleCnt="1"/>
      <dgm:spPr/>
    </dgm:pt>
    <dgm:pt modelId="{1EAB1CC3-6A5E-41CE-A3BB-41E188FE6292}" type="pres">
      <dgm:prSet presAssocID="{EF05614A-2B2A-438A-AA3A-2D73CB6610EC}" presName="quad1" presStyleLbl="node1" presStyleIdx="0" presStyleCnt="4" custScaleX="117668" custLinFactNeighborX="-13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B2FCF-23E2-498E-830F-7C7E6E38F754}" type="pres">
      <dgm:prSet presAssocID="{EF05614A-2B2A-438A-AA3A-2D73CB6610EC}" presName="quad2" presStyleLbl="node1" presStyleIdx="1" presStyleCnt="4" custScaleX="117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64E20-9AD6-408F-80A8-8D41A5B3A5A6}" type="pres">
      <dgm:prSet presAssocID="{EF05614A-2B2A-438A-AA3A-2D73CB6610EC}" presName="quad3" presStyleLbl="node1" presStyleIdx="2" presStyleCnt="4" custScaleX="116347" custLinFactNeighborX="-13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2A6D-EC85-474F-AF53-037368B22992}" type="pres">
      <dgm:prSet presAssocID="{EF05614A-2B2A-438A-AA3A-2D73CB6610EC}" presName="quad4" presStyleLbl="node1" presStyleIdx="3" presStyleCnt="4" custScaleX="117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DD271-E6F6-4889-944A-517D88C1AAF6}" srcId="{EF05614A-2B2A-438A-AA3A-2D73CB6610EC}" destId="{7343D1F0-40B1-4A7C-BFB4-A041B5BC9D52}" srcOrd="0" destOrd="0" parTransId="{14782FBE-588D-4D43-93EF-CD1E5C9704FB}" sibTransId="{53D6A8A2-84F4-4A91-93B8-2FFC7B198F91}"/>
    <dgm:cxn modelId="{95C5E815-1BB6-4B21-99BA-64988E0ED67F}" srcId="{EF05614A-2B2A-438A-AA3A-2D73CB6610EC}" destId="{1B7C8006-4786-43CB-B16B-9C61AE031027}" srcOrd="1" destOrd="0" parTransId="{0F92F52D-BEF9-48CD-A28C-80A0F23505DF}" sibTransId="{795BC09B-6E9D-49D8-9A44-FD7E2C60D803}"/>
    <dgm:cxn modelId="{7358BDED-6452-4B13-88BA-6E6956C960AF}" type="presOf" srcId="{7343D1F0-40B1-4A7C-BFB4-A041B5BC9D52}" destId="{1EAB1CC3-6A5E-41CE-A3BB-41E188FE6292}" srcOrd="0" destOrd="0" presId="urn:microsoft.com/office/officeart/2005/8/layout/matrix3"/>
    <dgm:cxn modelId="{E5006229-3885-4A74-9243-ADF596FC717E}" type="presOf" srcId="{643B0150-363E-433E-AC2B-1A901BFABFCA}" destId="{81AE2A6D-EC85-474F-AF53-037368B22992}" srcOrd="0" destOrd="0" presId="urn:microsoft.com/office/officeart/2005/8/layout/matrix3"/>
    <dgm:cxn modelId="{F980C143-F878-46DC-ACE2-02A32D299DFC}" srcId="{EF05614A-2B2A-438A-AA3A-2D73CB6610EC}" destId="{643B0150-363E-433E-AC2B-1A901BFABFCA}" srcOrd="3" destOrd="0" parTransId="{1319902D-F3D9-4F97-80F7-B85EB8ACE230}" sibTransId="{B0047F70-CC31-47CE-9290-2F48DC4CF93E}"/>
    <dgm:cxn modelId="{B85BBCD7-A219-4C20-B627-01F42F2C56D3}" type="presOf" srcId="{FCEC67FB-EC4F-40B4-8464-3190A552EAE6}" destId="{62364E20-9AD6-408F-80A8-8D41A5B3A5A6}" srcOrd="0" destOrd="0" presId="urn:microsoft.com/office/officeart/2005/8/layout/matrix3"/>
    <dgm:cxn modelId="{67456970-551D-4F91-8933-2EE893D8A9E3}" type="presOf" srcId="{1B7C8006-4786-43CB-B16B-9C61AE031027}" destId="{F2BB2FCF-23E2-498E-830F-7C7E6E38F754}" srcOrd="0" destOrd="0" presId="urn:microsoft.com/office/officeart/2005/8/layout/matrix3"/>
    <dgm:cxn modelId="{5C31B42D-445C-4569-ADAF-C9AEB1CC5143}" srcId="{EF05614A-2B2A-438A-AA3A-2D73CB6610EC}" destId="{FCEC67FB-EC4F-40B4-8464-3190A552EAE6}" srcOrd="2" destOrd="0" parTransId="{8326966E-4898-4B93-B635-A8286317B525}" sibTransId="{5EBD43D0-11BE-42F6-BD52-8C24FBAA30F8}"/>
    <dgm:cxn modelId="{3E1D60EA-6D14-4434-9A78-8EDD1D695DE1}" type="presOf" srcId="{EF05614A-2B2A-438A-AA3A-2D73CB6610EC}" destId="{5E1AF55D-5ECC-43FA-8BA9-D7E637C7D6A5}" srcOrd="0" destOrd="0" presId="urn:microsoft.com/office/officeart/2005/8/layout/matrix3"/>
    <dgm:cxn modelId="{9FBF0845-D9A0-4594-B5FF-395218504BD4}" type="presParOf" srcId="{5E1AF55D-5ECC-43FA-8BA9-D7E637C7D6A5}" destId="{AC1DFCC6-FA47-49A4-9EF8-0B6F05B0EC30}" srcOrd="0" destOrd="0" presId="urn:microsoft.com/office/officeart/2005/8/layout/matrix3"/>
    <dgm:cxn modelId="{B36FC567-D914-4D84-826D-60B27718A80F}" type="presParOf" srcId="{5E1AF55D-5ECC-43FA-8BA9-D7E637C7D6A5}" destId="{1EAB1CC3-6A5E-41CE-A3BB-41E188FE6292}" srcOrd="1" destOrd="0" presId="urn:microsoft.com/office/officeart/2005/8/layout/matrix3"/>
    <dgm:cxn modelId="{D571F892-29E9-421F-B0E4-0D0D7C52AF90}" type="presParOf" srcId="{5E1AF55D-5ECC-43FA-8BA9-D7E637C7D6A5}" destId="{F2BB2FCF-23E2-498E-830F-7C7E6E38F754}" srcOrd="2" destOrd="0" presId="urn:microsoft.com/office/officeart/2005/8/layout/matrix3"/>
    <dgm:cxn modelId="{F26F3F20-7149-4C82-8D87-2D448D6A1010}" type="presParOf" srcId="{5E1AF55D-5ECC-43FA-8BA9-D7E637C7D6A5}" destId="{62364E20-9AD6-408F-80A8-8D41A5B3A5A6}" srcOrd="3" destOrd="0" presId="urn:microsoft.com/office/officeart/2005/8/layout/matrix3"/>
    <dgm:cxn modelId="{ECBDBD0A-75A5-4489-8922-420044FDF8AA}" type="presParOf" srcId="{5E1AF55D-5ECC-43FA-8BA9-D7E637C7D6A5}" destId="{81AE2A6D-EC85-474F-AF53-037368B22992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504A4A-5BEB-47EA-8E8C-CBA39B79765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7B30F3-1958-4B45-9127-F3900631B9CB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Karakteristik Kualitatif</a:t>
          </a:r>
          <a:endParaRPr lang="en-US" sz="1600" dirty="0">
            <a:solidFill>
              <a:schemeClr val="tx1"/>
            </a:solidFill>
          </a:endParaRPr>
        </a:p>
      </dgm:t>
    </dgm:pt>
    <dgm:pt modelId="{660199D0-6CE1-4F32-9AE8-D94A54778C99}" type="parTrans" cxnId="{BA740406-9392-4665-B8BB-BEC7BE0208E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0C995A3-924E-4051-B532-47A74E384D8C}" type="sibTrans" cxnId="{BA740406-9392-4665-B8BB-BEC7BE0208E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763E2C1-D572-490B-8C8D-E807E9917DA4}">
      <dgm:prSet phldrT="[Text]" custT="1"/>
      <dgm:spPr/>
      <dgm:t>
        <a:bodyPr/>
        <a:lstStyle/>
        <a:p>
          <a:pPr algn="ctr"/>
          <a:r>
            <a:rPr lang="en-US" sz="1600" smtClean="0">
              <a:solidFill>
                <a:schemeClr val="tx1"/>
              </a:solidFill>
            </a:rPr>
            <a:t>karakteristik kualitatif fundamental </a:t>
          </a:r>
          <a:endParaRPr lang="en-US" sz="1600" dirty="0">
            <a:solidFill>
              <a:schemeClr val="tx1"/>
            </a:solidFill>
          </a:endParaRPr>
        </a:p>
      </dgm:t>
    </dgm:pt>
    <dgm:pt modelId="{E571E959-FD86-4C41-B965-C293F06CF0E3}" type="parTrans" cxnId="{CB114447-BA03-45FE-8981-EDEB995A0933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AC36FAC-E90A-4685-8E5F-DC5660F0237B}" type="sibTrans" cxnId="{CB114447-BA03-45FE-8981-EDEB995A093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FBA14ED-3599-4179-989F-6CEE6F9AC40F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Relevance</a:t>
          </a:r>
          <a:endParaRPr lang="en-US" sz="1600" dirty="0">
            <a:solidFill>
              <a:schemeClr val="tx1"/>
            </a:solidFill>
          </a:endParaRPr>
        </a:p>
      </dgm:t>
    </dgm:pt>
    <dgm:pt modelId="{B4A81E34-A55D-4362-8425-8F62CC461D69}" type="parTrans" cxnId="{0EC6B2CF-721F-4E7A-9A15-95E20972A517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8FD4A98-F229-4879-96C1-D22A53DF495B}" type="sibTrans" cxnId="{0EC6B2CF-721F-4E7A-9A15-95E20972A51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51B5054-D87C-4E8D-A90F-4AAF269BE622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Representational Faithfulness</a:t>
          </a:r>
          <a:endParaRPr lang="en-US" sz="1600" dirty="0">
            <a:solidFill>
              <a:schemeClr val="tx1"/>
            </a:solidFill>
          </a:endParaRPr>
        </a:p>
      </dgm:t>
    </dgm:pt>
    <dgm:pt modelId="{D6579A9F-183A-4864-99B9-987D527BCCE5}" type="parTrans" cxnId="{0CDB3615-7197-4BE7-BFA4-C166594A9AAD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F66234-0C9D-4189-8BB0-81CE804BBB83}" type="sibTrans" cxnId="{0CDB3615-7197-4BE7-BFA4-C166594A9AA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1D1282D-4637-4F5F-8590-86BACDF8C219}">
      <dgm:prSet phldrT="[Text]" custT="1"/>
      <dgm:spPr/>
      <dgm:t>
        <a:bodyPr/>
        <a:lstStyle/>
        <a:p>
          <a:pPr algn="ctr"/>
          <a:r>
            <a:rPr lang="en-US" sz="1600" smtClean="0">
              <a:solidFill>
                <a:schemeClr val="tx1"/>
              </a:solidFill>
            </a:rPr>
            <a:t>Karakteristik kualitatif yang dapat meningkatkan relevansi </a:t>
          </a:r>
          <a:endParaRPr lang="en-US" sz="1600" dirty="0">
            <a:solidFill>
              <a:schemeClr val="tx1"/>
            </a:solidFill>
          </a:endParaRPr>
        </a:p>
      </dgm:t>
    </dgm:pt>
    <dgm:pt modelId="{2FE231AA-47CD-49B1-9F59-59EE137B831A}" type="parTrans" cxnId="{911D18A2-193A-4574-ADAD-D49F462E1255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B770F73-F369-4AD9-B34A-2E84DD8270CC}" type="sibTrans" cxnId="{911D18A2-193A-4574-ADAD-D49F462E125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7E8B141-9AF6-4A3B-BD17-B74460B7DB44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Understandability</a:t>
          </a:r>
          <a:endParaRPr lang="en-US" sz="1600" dirty="0">
            <a:solidFill>
              <a:schemeClr val="tx1"/>
            </a:solidFill>
          </a:endParaRPr>
        </a:p>
      </dgm:t>
    </dgm:pt>
    <dgm:pt modelId="{A0093A56-435C-48D3-AE6E-BFEEFC617472}" type="parTrans" cxnId="{6EBB5F00-6058-42FB-BCA6-0864D8202C39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AF91ED8-909A-4028-905B-C1DD9D88C348}" type="sibTrans" cxnId="{6EBB5F00-6058-42FB-BCA6-0864D8202C3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4CFE082-DDFE-4CE4-8FCA-B4396C7D456D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Comparability</a:t>
          </a:r>
          <a:endParaRPr lang="en-US" sz="1600" dirty="0">
            <a:solidFill>
              <a:schemeClr val="tx1"/>
            </a:solidFill>
          </a:endParaRPr>
        </a:p>
      </dgm:t>
    </dgm:pt>
    <dgm:pt modelId="{1681F96B-3EC2-4B80-B510-FD7E1DC491E3}" type="parTrans" cxnId="{8B609C5E-ACE7-425D-915B-4F980374ACFE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1DEDBD3-BBF7-4CA0-80E6-4A7A1F1B3582}" type="sibTrans" cxnId="{8B609C5E-ACE7-425D-915B-4F980374ACF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DE8865A-CE6C-4E12-AC6C-37206E649FB7}">
      <dgm:prSet custT="1"/>
      <dgm:spPr/>
      <dgm:t>
        <a:bodyPr/>
        <a:lstStyle/>
        <a:p>
          <a:r>
            <a:rPr lang="en-US" sz="1600" i="1" smtClean="0">
              <a:solidFill>
                <a:schemeClr val="tx1"/>
              </a:solidFill>
            </a:rPr>
            <a:t>Veribiality</a:t>
          </a:r>
          <a:endParaRPr lang="id-ID" sz="1600" i="1" dirty="0" smtClean="0">
            <a:solidFill>
              <a:schemeClr val="tx1"/>
            </a:solidFill>
          </a:endParaRPr>
        </a:p>
      </dgm:t>
    </dgm:pt>
    <dgm:pt modelId="{44EB0433-90CD-4AE9-A737-1CC235877726}" type="parTrans" cxnId="{39842ECF-276C-4D08-8DE9-D118A900466C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16A1F34-1E69-49EF-A510-A80B09F9969B}" type="sibTrans" cxnId="{39842ECF-276C-4D08-8DE9-D118A900466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0E3B1E8-3450-4E3C-B2E0-20593180D397}">
      <dgm:prSet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Timeliness</a:t>
          </a:r>
          <a:endParaRPr lang="en-US" sz="1600" dirty="0">
            <a:solidFill>
              <a:schemeClr val="tx1"/>
            </a:solidFill>
          </a:endParaRPr>
        </a:p>
      </dgm:t>
    </dgm:pt>
    <dgm:pt modelId="{8AD5DE55-DFC7-4C10-A238-D16573F40420}" type="parTrans" cxnId="{B7126E8A-7902-4D3F-9393-0790E703EB10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E7ABE63-BA6C-4EED-9633-621A2BC91A45}" type="sibTrans" cxnId="{B7126E8A-7902-4D3F-9393-0790E703EB1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E133349-B890-4FB5-885A-53FE83CDBB40}" type="pres">
      <dgm:prSet presAssocID="{01504A4A-5BEB-47EA-8E8C-CBA39B7976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0FA47-7E13-4A12-B637-91E61424E115}" type="pres">
      <dgm:prSet presAssocID="{8A7B30F3-1958-4B45-9127-F3900631B9CB}" presName="root1" presStyleCnt="0"/>
      <dgm:spPr/>
    </dgm:pt>
    <dgm:pt modelId="{119F72F6-49A3-469A-AC3F-47880ABC2BEB}" type="pres">
      <dgm:prSet presAssocID="{8A7B30F3-1958-4B45-9127-F3900631B9CB}" presName="LevelOneTextNode" presStyleLbl="node0" presStyleIdx="0" presStyleCnt="1" custScaleX="130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6A10C-889E-4060-B4D7-6A4604C416D6}" type="pres">
      <dgm:prSet presAssocID="{8A7B30F3-1958-4B45-9127-F3900631B9CB}" presName="level2hierChild" presStyleCnt="0"/>
      <dgm:spPr/>
    </dgm:pt>
    <dgm:pt modelId="{44C282EC-9CD2-4E31-A38F-B7946F180CBA}" type="pres">
      <dgm:prSet presAssocID="{E571E959-FD86-4C41-B965-C293F06CF0E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10A9D3E-D842-4E74-8AE9-95DD534F4C24}" type="pres">
      <dgm:prSet presAssocID="{E571E959-FD86-4C41-B965-C293F06CF0E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4F4242E-DA3D-477A-88E3-3DE651D2D213}" type="pres">
      <dgm:prSet presAssocID="{E763E2C1-D572-490B-8C8D-E807E9917DA4}" presName="root2" presStyleCnt="0"/>
      <dgm:spPr/>
    </dgm:pt>
    <dgm:pt modelId="{CBB4ED58-FD41-44A3-85B3-EAC3DFC4078E}" type="pres">
      <dgm:prSet presAssocID="{E763E2C1-D572-490B-8C8D-E807E9917DA4}" presName="LevelTwoTextNode" presStyleLbl="node2" presStyleIdx="0" presStyleCnt="2" custScaleX="129894" custScaleY="122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A39F5-11FF-4E4F-8AF0-2032ED58B711}" type="pres">
      <dgm:prSet presAssocID="{E763E2C1-D572-490B-8C8D-E807E9917DA4}" presName="level3hierChild" presStyleCnt="0"/>
      <dgm:spPr/>
    </dgm:pt>
    <dgm:pt modelId="{8832F954-A14F-4ED7-B874-38EBEC731791}" type="pres">
      <dgm:prSet presAssocID="{B4A81E34-A55D-4362-8425-8F62CC461D69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75E4E1E1-14C2-4609-9552-A4A49F912E41}" type="pres">
      <dgm:prSet presAssocID="{B4A81E34-A55D-4362-8425-8F62CC461D69}" presName="connTx" presStyleLbl="parChTrans1D3" presStyleIdx="0" presStyleCnt="6"/>
      <dgm:spPr/>
      <dgm:t>
        <a:bodyPr/>
        <a:lstStyle/>
        <a:p>
          <a:endParaRPr lang="en-US"/>
        </a:p>
      </dgm:t>
    </dgm:pt>
    <dgm:pt modelId="{42AC082D-EFF2-4F25-B4C4-B16325713B94}" type="pres">
      <dgm:prSet presAssocID="{5FBA14ED-3599-4179-989F-6CEE6F9AC40F}" presName="root2" presStyleCnt="0"/>
      <dgm:spPr/>
    </dgm:pt>
    <dgm:pt modelId="{E8336422-7541-43F6-88FC-F4D6B088FE20}" type="pres">
      <dgm:prSet presAssocID="{5FBA14ED-3599-4179-989F-6CEE6F9AC40F}" presName="LevelTwoTextNode" presStyleLbl="node3" presStyleIdx="0" presStyleCnt="6" custScaleX="121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E9078-6362-422D-AF6A-F49D98E5306E}" type="pres">
      <dgm:prSet presAssocID="{5FBA14ED-3599-4179-989F-6CEE6F9AC40F}" presName="level3hierChild" presStyleCnt="0"/>
      <dgm:spPr/>
    </dgm:pt>
    <dgm:pt modelId="{4ED13D8F-FB97-48A7-BB3E-E492A5C9A9B6}" type="pres">
      <dgm:prSet presAssocID="{D6579A9F-183A-4864-99B9-987D527BCCE5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1B427E76-2F3C-486E-87C2-8286A611E505}" type="pres">
      <dgm:prSet presAssocID="{D6579A9F-183A-4864-99B9-987D527BCCE5}" presName="connTx" presStyleLbl="parChTrans1D3" presStyleIdx="1" presStyleCnt="6"/>
      <dgm:spPr/>
      <dgm:t>
        <a:bodyPr/>
        <a:lstStyle/>
        <a:p>
          <a:endParaRPr lang="en-US"/>
        </a:p>
      </dgm:t>
    </dgm:pt>
    <dgm:pt modelId="{77E2C22E-42F7-4887-9BE9-9A0DD0BE3BF0}" type="pres">
      <dgm:prSet presAssocID="{F51B5054-D87C-4E8D-A90F-4AAF269BE622}" presName="root2" presStyleCnt="0"/>
      <dgm:spPr/>
    </dgm:pt>
    <dgm:pt modelId="{F6CE653D-E7D0-4093-B687-57F3D4257A0A}" type="pres">
      <dgm:prSet presAssocID="{F51B5054-D87C-4E8D-A90F-4AAF269BE622}" presName="LevelTwoTextNode" presStyleLbl="node3" presStyleIdx="1" presStyleCnt="6" custScaleX="125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54FFD-E369-4A7F-8E72-2AA8368522FD}" type="pres">
      <dgm:prSet presAssocID="{F51B5054-D87C-4E8D-A90F-4AAF269BE622}" presName="level3hierChild" presStyleCnt="0"/>
      <dgm:spPr/>
    </dgm:pt>
    <dgm:pt modelId="{29AE24B2-07B1-48B7-BD22-6A103E7FDB0A}" type="pres">
      <dgm:prSet presAssocID="{2FE231AA-47CD-49B1-9F59-59EE137B831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CFD7D9C-D2DA-4EB0-B508-AAC08B292681}" type="pres">
      <dgm:prSet presAssocID="{2FE231AA-47CD-49B1-9F59-59EE137B831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BD19480-4A08-46E3-B31D-2902287558F9}" type="pres">
      <dgm:prSet presAssocID="{31D1282D-4637-4F5F-8590-86BACDF8C219}" presName="root2" presStyleCnt="0"/>
      <dgm:spPr/>
    </dgm:pt>
    <dgm:pt modelId="{1E2CCD29-973E-48CA-8495-4B9E8B901C48}" type="pres">
      <dgm:prSet presAssocID="{31D1282D-4637-4F5F-8590-86BACDF8C219}" presName="LevelTwoTextNode" presStyleLbl="node2" presStyleIdx="1" presStyleCnt="2" custScaleX="128394" custScaleY="198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738C1-63E6-4108-9657-FFB00657622B}" type="pres">
      <dgm:prSet presAssocID="{31D1282D-4637-4F5F-8590-86BACDF8C219}" presName="level3hierChild" presStyleCnt="0"/>
      <dgm:spPr/>
    </dgm:pt>
    <dgm:pt modelId="{18919A0D-1C69-462D-AC25-C9FD142FD584}" type="pres">
      <dgm:prSet presAssocID="{1681F96B-3EC2-4B80-B510-FD7E1DC491E3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E3097034-2DB7-4925-9302-13A6FCCB0D08}" type="pres">
      <dgm:prSet presAssocID="{1681F96B-3EC2-4B80-B510-FD7E1DC491E3}" presName="connTx" presStyleLbl="parChTrans1D3" presStyleIdx="2" presStyleCnt="6"/>
      <dgm:spPr/>
      <dgm:t>
        <a:bodyPr/>
        <a:lstStyle/>
        <a:p>
          <a:endParaRPr lang="en-US"/>
        </a:p>
      </dgm:t>
    </dgm:pt>
    <dgm:pt modelId="{8F00DFDD-C19F-49A5-A7C8-769264F5D145}" type="pres">
      <dgm:prSet presAssocID="{A4CFE082-DDFE-4CE4-8FCA-B4396C7D456D}" presName="root2" presStyleCnt="0"/>
      <dgm:spPr/>
    </dgm:pt>
    <dgm:pt modelId="{2E2EEA6D-F677-494A-B062-C9332D2B6C75}" type="pres">
      <dgm:prSet presAssocID="{A4CFE082-DDFE-4CE4-8FCA-B4396C7D456D}" presName="LevelTwoTextNode" presStyleLbl="node3" presStyleIdx="2" presStyleCnt="6" custScaleX="129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C479C-8D72-4CB9-9632-C4154B457993}" type="pres">
      <dgm:prSet presAssocID="{A4CFE082-DDFE-4CE4-8FCA-B4396C7D456D}" presName="level3hierChild" presStyleCnt="0"/>
      <dgm:spPr/>
    </dgm:pt>
    <dgm:pt modelId="{432D0D65-EF39-4BBE-ABE5-AF68B2E681E3}" type="pres">
      <dgm:prSet presAssocID="{44EB0433-90CD-4AE9-A737-1CC235877726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FBBC4C73-9617-4F7A-A863-CEACBCE4B69C}" type="pres">
      <dgm:prSet presAssocID="{44EB0433-90CD-4AE9-A737-1CC235877726}" presName="connTx" presStyleLbl="parChTrans1D3" presStyleIdx="3" presStyleCnt="6"/>
      <dgm:spPr/>
      <dgm:t>
        <a:bodyPr/>
        <a:lstStyle/>
        <a:p>
          <a:endParaRPr lang="en-US"/>
        </a:p>
      </dgm:t>
    </dgm:pt>
    <dgm:pt modelId="{119FDBB0-1DC9-4096-A7E5-8A9E5FAE8B30}" type="pres">
      <dgm:prSet presAssocID="{8DE8865A-CE6C-4E12-AC6C-37206E649FB7}" presName="root2" presStyleCnt="0"/>
      <dgm:spPr/>
    </dgm:pt>
    <dgm:pt modelId="{05969455-0754-4C58-954D-9C52D5F701DD}" type="pres">
      <dgm:prSet presAssocID="{8DE8865A-CE6C-4E12-AC6C-37206E649FB7}" presName="LevelTwoTextNode" presStyleLbl="node3" presStyleIdx="3" presStyleCnt="6" custScaleX="129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F125E4-75DA-4AF7-85AF-C73884C3008B}" type="pres">
      <dgm:prSet presAssocID="{8DE8865A-CE6C-4E12-AC6C-37206E649FB7}" presName="level3hierChild" presStyleCnt="0"/>
      <dgm:spPr/>
    </dgm:pt>
    <dgm:pt modelId="{800B9C04-6F5C-446E-9096-AC1B4F55672E}" type="pres">
      <dgm:prSet presAssocID="{8AD5DE55-DFC7-4C10-A238-D16573F40420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170112D0-4DDE-4452-ADD5-F02C328F56D0}" type="pres">
      <dgm:prSet presAssocID="{8AD5DE55-DFC7-4C10-A238-D16573F40420}" presName="connTx" presStyleLbl="parChTrans1D3" presStyleIdx="4" presStyleCnt="6"/>
      <dgm:spPr/>
      <dgm:t>
        <a:bodyPr/>
        <a:lstStyle/>
        <a:p>
          <a:endParaRPr lang="en-US"/>
        </a:p>
      </dgm:t>
    </dgm:pt>
    <dgm:pt modelId="{3DC9BA36-63B1-4109-BB26-8D445CA99602}" type="pres">
      <dgm:prSet presAssocID="{40E3B1E8-3450-4E3C-B2E0-20593180D397}" presName="root2" presStyleCnt="0"/>
      <dgm:spPr/>
    </dgm:pt>
    <dgm:pt modelId="{5CE02F87-78EF-414A-8A12-007F70158148}" type="pres">
      <dgm:prSet presAssocID="{40E3B1E8-3450-4E3C-B2E0-20593180D397}" presName="LevelTwoTextNode" presStyleLbl="node3" presStyleIdx="4" presStyleCnt="6" custScaleX="129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798FB-FEFA-4332-A034-6EA1E15B902D}" type="pres">
      <dgm:prSet presAssocID="{40E3B1E8-3450-4E3C-B2E0-20593180D397}" presName="level3hierChild" presStyleCnt="0"/>
      <dgm:spPr/>
    </dgm:pt>
    <dgm:pt modelId="{B7D609DE-5A00-4A96-8657-A972FF86A671}" type="pres">
      <dgm:prSet presAssocID="{A0093A56-435C-48D3-AE6E-BFEEFC617472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4B1E7CC3-92E3-42B9-9D51-7B2BEF58BB0D}" type="pres">
      <dgm:prSet presAssocID="{A0093A56-435C-48D3-AE6E-BFEEFC617472}" presName="connTx" presStyleLbl="parChTrans1D3" presStyleIdx="5" presStyleCnt="6"/>
      <dgm:spPr/>
      <dgm:t>
        <a:bodyPr/>
        <a:lstStyle/>
        <a:p>
          <a:endParaRPr lang="en-US"/>
        </a:p>
      </dgm:t>
    </dgm:pt>
    <dgm:pt modelId="{24FC9909-4703-4D22-9037-1E839B560AF7}" type="pres">
      <dgm:prSet presAssocID="{97E8B141-9AF6-4A3B-BD17-B74460B7DB44}" presName="root2" presStyleCnt="0"/>
      <dgm:spPr/>
    </dgm:pt>
    <dgm:pt modelId="{854DF1FF-E323-4D02-8044-1F559EE34516}" type="pres">
      <dgm:prSet presAssocID="{97E8B141-9AF6-4A3B-BD17-B74460B7DB44}" presName="LevelTwoTextNode" presStyleLbl="node3" presStyleIdx="5" presStyleCnt="6" custScaleX="129773" custLinFactNeighborX="2160" custLinFactNeighborY="5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7D123-05E2-4232-A072-94D3B13C6579}" type="pres">
      <dgm:prSet presAssocID="{97E8B141-9AF6-4A3B-BD17-B74460B7DB44}" presName="level3hierChild" presStyleCnt="0"/>
      <dgm:spPr/>
    </dgm:pt>
  </dgm:ptLst>
  <dgm:cxnLst>
    <dgm:cxn modelId="{DA070E65-9ECB-4F55-A646-8AC4F70A2739}" type="presOf" srcId="{2FE231AA-47CD-49B1-9F59-59EE137B831A}" destId="{8CFD7D9C-D2DA-4EB0-B508-AAC08B292681}" srcOrd="1" destOrd="0" presId="urn:microsoft.com/office/officeart/2005/8/layout/hierarchy2"/>
    <dgm:cxn modelId="{7FABBDD2-D83D-44DA-8303-DFE1E09F9065}" type="presOf" srcId="{D6579A9F-183A-4864-99B9-987D527BCCE5}" destId="{4ED13D8F-FB97-48A7-BB3E-E492A5C9A9B6}" srcOrd="0" destOrd="0" presId="urn:microsoft.com/office/officeart/2005/8/layout/hierarchy2"/>
    <dgm:cxn modelId="{B7126E8A-7902-4D3F-9393-0790E703EB10}" srcId="{31D1282D-4637-4F5F-8590-86BACDF8C219}" destId="{40E3B1E8-3450-4E3C-B2E0-20593180D397}" srcOrd="2" destOrd="0" parTransId="{8AD5DE55-DFC7-4C10-A238-D16573F40420}" sibTransId="{4E7ABE63-BA6C-4EED-9633-621A2BC91A45}"/>
    <dgm:cxn modelId="{8E1C4620-CACC-410B-AA1F-085EB290221F}" type="presOf" srcId="{A0093A56-435C-48D3-AE6E-BFEEFC617472}" destId="{B7D609DE-5A00-4A96-8657-A972FF86A671}" srcOrd="0" destOrd="0" presId="urn:microsoft.com/office/officeart/2005/8/layout/hierarchy2"/>
    <dgm:cxn modelId="{86EEBD3D-927F-4320-822E-D5A2FFF3581B}" type="presOf" srcId="{44EB0433-90CD-4AE9-A737-1CC235877726}" destId="{432D0D65-EF39-4BBE-ABE5-AF68B2E681E3}" srcOrd="0" destOrd="0" presId="urn:microsoft.com/office/officeart/2005/8/layout/hierarchy2"/>
    <dgm:cxn modelId="{EF9CB37C-F347-4BDF-A22C-CB75FC5E0BB9}" type="presOf" srcId="{B4A81E34-A55D-4362-8425-8F62CC461D69}" destId="{8832F954-A14F-4ED7-B874-38EBEC731791}" srcOrd="0" destOrd="0" presId="urn:microsoft.com/office/officeart/2005/8/layout/hierarchy2"/>
    <dgm:cxn modelId="{39D4DCCB-A692-49C7-B728-572D7CCFC52C}" type="presOf" srcId="{D6579A9F-183A-4864-99B9-987D527BCCE5}" destId="{1B427E76-2F3C-486E-87C2-8286A611E505}" srcOrd="1" destOrd="0" presId="urn:microsoft.com/office/officeart/2005/8/layout/hierarchy2"/>
    <dgm:cxn modelId="{BA740406-9392-4665-B8BB-BEC7BE0208E6}" srcId="{01504A4A-5BEB-47EA-8E8C-CBA39B79765D}" destId="{8A7B30F3-1958-4B45-9127-F3900631B9CB}" srcOrd="0" destOrd="0" parTransId="{660199D0-6CE1-4F32-9AE8-D94A54778C99}" sibTransId="{60C995A3-924E-4051-B532-47A74E384D8C}"/>
    <dgm:cxn modelId="{5DF8EF98-1CEA-4916-8092-8574DD48D627}" type="presOf" srcId="{8AD5DE55-DFC7-4C10-A238-D16573F40420}" destId="{800B9C04-6F5C-446E-9096-AC1B4F55672E}" srcOrd="0" destOrd="0" presId="urn:microsoft.com/office/officeart/2005/8/layout/hierarchy2"/>
    <dgm:cxn modelId="{4935F9A5-B77B-4725-A6DD-22D4705BAB0F}" type="presOf" srcId="{B4A81E34-A55D-4362-8425-8F62CC461D69}" destId="{75E4E1E1-14C2-4609-9552-A4A49F912E41}" srcOrd="1" destOrd="0" presId="urn:microsoft.com/office/officeart/2005/8/layout/hierarchy2"/>
    <dgm:cxn modelId="{A853CF4E-B936-4FF6-838F-DCE6221B14FA}" type="presOf" srcId="{A4CFE082-DDFE-4CE4-8FCA-B4396C7D456D}" destId="{2E2EEA6D-F677-494A-B062-C9332D2B6C75}" srcOrd="0" destOrd="0" presId="urn:microsoft.com/office/officeart/2005/8/layout/hierarchy2"/>
    <dgm:cxn modelId="{35684E86-D088-4ED9-A308-0994CEEDE157}" type="presOf" srcId="{E763E2C1-D572-490B-8C8D-E807E9917DA4}" destId="{CBB4ED58-FD41-44A3-85B3-EAC3DFC4078E}" srcOrd="0" destOrd="0" presId="urn:microsoft.com/office/officeart/2005/8/layout/hierarchy2"/>
    <dgm:cxn modelId="{56A37891-FAB7-41B0-919C-BAEBF0A11663}" type="presOf" srcId="{40E3B1E8-3450-4E3C-B2E0-20593180D397}" destId="{5CE02F87-78EF-414A-8A12-007F70158148}" srcOrd="0" destOrd="0" presId="urn:microsoft.com/office/officeart/2005/8/layout/hierarchy2"/>
    <dgm:cxn modelId="{797E4664-7295-4692-B6E5-D0F3DB9B1B72}" type="presOf" srcId="{A0093A56-435C-48D3-AE6E-BFEEFC617472}" destId="{4B1E7CC3-92E3-42B9-9D51-7B2BEF58BB0D}" srcOrd="1" destOrd="0" presId="urn:microsoft.com/office/officeart/2005/8/layout/hierarchy2"/>
    <dgm:cxn modelId="{C987F8C6-D1F2-45EB-BF08-4E11FB50D9D8}" type="presOf" srcId="{8A7B30F3-1958-4B45-9127-F3900631B9CB}" destId="{119F72F6-49A3-469A-AC3F-47880ABC2BEB}" srcOrd="0" destOrd="0" presId="urn:microsoft.com/office/officeart/2005/8/layout/hierarchy2"/>
    <dgm:cxn modelId="{270E53BF-9320-4119-B057-90ABC085B143}" type="presOf" srcId="{97E8B141-9AF6-4A3B-BD17-B74460B7DB44}" destId="{854DF1FF-E323-4D02-8044-1F559EE34516}" srcOrd="0" destOrd="0" presId="urn:microsoft.com/office/officeart/2005/8/layout/hierarchy2"/>
    <dgm:cxn modelId="{752DFF60-CBAC-4AE7-A386-BD8C605C174F}" type="presOf" srcId="{F51B5054-D87C-4E8D-A90F-4AAF269BE622}" destId="{F6CE653D-E7D0-4093-B687-57F3D4257A0A}" srcOrd="0" destOrd="0" presId="urn:microsoft.com/office/officeart/2005/8/layout/hierarchy2"/>
    <dgm:cxn modelId="{197F10D5-331C-468A-BCC2-315C13E63AEB}" type="presOf" srcId="{1681F96B-3EC2-4B80-B510-FD7E1DC491E3}" destId="{E3097034-2DB7-4925-9302-13A6FCCB0D08}" srcOrd="1" destOrd="0" presId="urn:microsoft.com/office/officeart/2005/8/layout/hierarchy2"/>
    <dgm:cxn modelId="{01897A1D-6169-415D-8354-A94CB65F9F1D}" type="presOf" srcId="{E571E959-FD86-4C41-B965-C293F06CF0E3}" destId="{44C282EC-9CD2-4E31-A38F-B7946F180CBA}" srcOrd="0" destOrd="0" presId="urn:microsoft.com/office/officeart/2005/8/layout/hierarchy2"/>
    <dgm:cxn modelId="{40DF7718-C4D5-4C67-8E54-44A084999F4E}" type="presOf" srcId="{31D1282D-4637-4F5F-8590-86BACDF8C219}" destId="{1E2CCD29-973E-48CA-8495-4B9E8B901C48}" srcOrd="0" destOrd="0" presId="urn:microsoft.com/office/officeart/2005/8/layout/hierarchy2"/>
    <dgm:cxn modelId="{923CEFE0-1652-4555-B160-F0C85453A355}" type="presOf" srcId="{01504A4A-5BEB-47EA-8E8C-CBA39B79765D}" destId="{7E133349-B890-4FB5-885A-53FE83CDBB40}" srcOrd="0" destOrd="0" presId="urn:microsoft.com/office/officeart/2005/8/layout/hierarchy2"/>
    <dgm:cxn modelId="{911D18A2-193A-4574-ADAD-D49F462E1255}" srcId="{8A7B30F3-1958-4B45-9127-F3900631B9CB}" destId="{31D1282D-4637-4F5F-8590-86BACDF8C219}" srcOrd="1" destOrd="0" parTransId="{2FE231AA-47CD-49B1-9F59-59EE137B831A}" sibTransId="{5B770F73-F369-4AD9-B34A-2E84DD8270CC}"/>
    <dgm:cxn modelId="{2B1329CC-905C-4BF0-8D15-A5CEBC464141}" type="presOf" srcId="{44EB0433-90CD-4AE9-A737-1CC235877726}" destId="{FBBC4C73-9617-4F7A-A863-CEACBCE4B69C}" srcOrd="1" destOrd="0" presId="urn:microsoft.com/office/officeart/2005/8/layout/hierarchy2"/>
    <dgm:cxn modelId="{FC1311BE-5BEF-4659-8122-B91383F8DFE1}" type="presOf" srcId="{E571E959-FD86-4C41-B965-C293F06CF0E3}" destId="{A10A9D3E-D842-4E74-8AE9-95DD534F4C24}" srcOrd="1" destOrd="0" presId="urn:microsoft.com/office/officeart/2005/8/layout/hierarchy2"/>
    <dgm:cxn modelId="{4EF62D7B-5C95-4458-AD7D-53ADF2540A31}" type="presOf" srcId="{8DE8865A-CE6C-4E12-AC6C-37206E649FB7}" destId="{05969455-0754-4C58-954D-9C52D5F701DD}" srcOrd="0" destOrd="0" presId="urn:microsoft.com/office/officeart/2005/8/layout/hierarchy2"/>
    <dgm:cxn modelId="{4D7AAD62-87FF-42E4-AF9B-AF4BE66B6A48}" type="presOf" srcId="{2FE231AA-47CD-49B1-9F59-59EE137B831A}" destId="{29AE24B2-07B1-48B7-BD22-6A103E7FDB0A}" srcOrd="0" destOrd="0" presId="urn:microsoft.com/office/officeart/2005/8/layout/hierarchy2"/>
    <dgm:cxn modelId="{0EC6B2CF-721F-4E7A-9A15-95E20972A517}" srcId="{E763E2C1-D572-490B-8C8D-E807E9917DA4}" destId="{5FBA14ED-3599-4179-989F-6CEE6F9AC40F}" srcOrd="0" destOrd="0" parTransId="{B4A81E34-A55D-4362-8425-8F62CC461D69}" sibTransId="{18FD4A98-F229-4879-96C1-D22A53DF495B}"/>
    <dgm:cxn modelId="{30B774F5-06BF-426C-9BA4-17BCEB658A93}" type="presOf" srcId="{8AD5DE55-DFC7-4C10-A238-D16573F40420}" destId="{170112D0-4DDE-4452-ADD5-F02C328F56D0}" srcOrd="1" destOrd="0" presId="urn:microsoft.com/office/officeart/2005/8/layout/hierarchy2"/>
    <dgm:cxn modelId="{8B609C5E-ACE7-425D-915B-4F980374ACFE}" srcId="{31D1282D-4637-4F5F-8590-86BACDF8C219}" destId="{A4CFE082-DDFE-4CE4-8FCA-B4396C7D456D}" srcOrd="0" destOrd="0" parTransId="{1681F96B-3EC2-4B80-B510-FD7E1DC491E3}" sibTransId="{41DEDBD3-BBF7-4CA0-80E6-4A7A1F1B3582}"/>
    <dgm:cxn modelId="{39842ECF-276C-4D08-8DE9-D118A900466C}" srcId="{31D1282D-4637-4F5F-8590-86BACDF8C219}" destId="{8DE8865A-CE6C-4E12-AC6C-37206E649FB7}" srcOrd="1" destOrd="0" parTransId="{44EB0433-90CD-4AE9-A737-1CC235877726}" sibTransId="{C16A1F34-1E69-49EF-A510-A80B09F9969B}"/>
    <dgm:cxn modelId="{6EBB5F00-6058-42FB-BCA6-0864D8202C39}" srcId="{31D1282D-4637-4F5F-8590-86BACDF8C219}" destId="{97E8B141-9AF6-4A3B-BD17-B74460B7DB44}" srcOrd="3" destOrd="0" parTransId="{A0093A56-435C-48D3-AE6E-BFEEFC617472}" sibTransId="{AAF91ED8-909A-4028-905B-C1DD9D88C348}"/>
    <dgm:cxn modelId="{0CDB3615-7197-4BE7-BFA4-C166594A9AAD}" srcId="{E763E2C1-D572-490B-8C8D-E807E9917DA4}" destId="{F51B5054-D87C-4E8D-A90F-4AAF269BE622}" srcOrd="1" destOrd="0" parTransId="{D6579A9F-183A-4864-99B9-987D527BCCE5}" sibTransId="{FEF66234-0C9D-4189-8BB0-81CE804BBB83}"/>
    <dgm:cxn modelId="{7BFDDDC1-E4BB-4648-A81F-21CD47E7E9DE}" type="presOf" srcId="{1681F96B-3EC2-4B80-B510-FD7E1DC491E3}" destId="{18919A0D-1C69-462D-AC25-C9FD142FD584}" srcOrd="0" destOrd="0" presId="urn:microsoft.com/office/officeart/2005/8/layout/hierarchy2"/>
    <dgm:cxn modelId="{CB114447-BA03-45FE-8981-EDEB995A0933}" srcId="{8A7B30F3-1958-4B45-9127-F3900631B9CB}" destId="{E763E2C1-D572-490B-8C8D-E807E9917DA4}" srcOrd="0" destOrd="0" parTransId="{E571E959-FD86-4C41-B965-C293F06CF0E3}" sibTransId="{1AC36FAC-E90A-4685-8E5F-DC5660F0237B}"/>
    <dgm:cxn modelId="{7A7EEF6B-E580-4F7B-97AF-DE4883B6A8A3}" type="presOf" srcId="{5FBA14ED-3599-4179-989F-6CEE6F9AC40F}" destId="{E8336422-7541-43F6-88FC-F4D6B088FE20}" srcOrd="0" destOrd="0" presId="urn:microsoft.com/office/officeart/2005/8/layout/hierarchy2"/>
    <dgm:cxn modelId="{F1BBD011-92AA-473F-A91D-3C4E1244D1E5}" type="presParOf" srcId="{7E133349-B890-4FB5-885A-53FE83CDBB40}" destId="{1DF0FA47-7E13-4A12-B637-91E61424E115}" srcOrd="0" destOrd="0" presId="urn:microsoft.com/office/officeart/2005/8/layout/hierarchy2"/>
    <dgm:cxn modelId="{76A6FF09-1DFE-4702-88FD-9952FE064614}" type="presParOf" srcId="{1DF0FA47-7E13-4A12-B637-91E61424E115}" destId="{119F72F6-49A3-469A-AC3F-47880ABC2BEB}" srcOrd="0" destOrd="0" presId="urn:microsoft.com/office/officeart/2005/8/layout/hierarchy2"/>
    <dgm:cxn modelId="{671F0218-0026-4A0B-805D-51943F295781}" type="presParOf" srcId="{1DF0FA47-7E13-4A12-B637-91E61424E115}" destId="{A4A6A10C-889E-4060-B4D7-6A4604C416D6}" srcOrd="1" destOrd="0" presId="urn:microsoft.com/office/officeart/2005/8/layout/hierarchy2"/>
    <dgm:cxn modelId="{B03F86A1-A9E3-4ECD-AA9A-8D6611824EBB}" type="presParOf" srcId="{A4A6A10C-889E-4060-B4D7-6A4604C416D6}" destId="{44C282EC-9CD2-4E31-A38F-B7946F180CBA}" srcOrd="0" destOrd="0" presId="urn:microsoft.com/office/officeart/2005/8/layout/hierarchy2"/>
    <dgm:cxn modelId="{2673C551-1EAC-4411-95DF-6615D163B3C8}" type="presParOf" srcId="{44C282EC-9CD2-4E31-A38F-B7946F180CBA}" destId="{A10A9D3E-D842-4E74-8AE9-95DD534F4C24}" srcOrd="0" destOrd="0" presId="urn:microsoft.com/office/officeart/2005/8/layout/hierarchy2"/>
    <dgm:cxn modelId="{C68AC5CD-EBEB-4C76-9080-8ABD3837885F}" type="presParOf" srcId="{A4A6A10C-889E-4060-B4D7-6A4604C416D6}" destId="{74F4242E-DA3D-477A-88E3-3DE651D2D213}" srcOrd="1" destOrd="0" presId="urn:microsoft.com/office/officeart/2005/8/layout/hierarchy2"/>
    <dgm:cxn modelId="{E3FB0B5C-A10B-417F-B060-2934ADEB0BF5}" type="presParOf" srcId="{74F4242E-DA3D-477A-88E3-3DE651D2D213}" destId="{CBB4ED58-FD41-44A3-85B3-EAC3DFC4078E}" srcOrd="0" destOrd="0" presId="urn:microsoft.com/office/officeart/2005/8/layout/hierarchy2"/>
    <dgm:cxn modelId="{7CB9BC46-7276-47EC-8CAA-5B8E0D218E20}" type="presParOf" srcId="{74F4242E-DA3D-477A-88E3-3DE651D2D213}" destId="{764A39F5-11FF-4E4F-8AF0-2032ED58B711}" srcOrd="1" destOrd="0" presId="urn:microsoft.com/office/officeart/2005/8/layout/hierarchy2"/>
    <dgm:cxn modelId="{848338D2-CC51-4F96-B02D-31F354CD0D1E}" type="presParOf" srcId="{764A39F5-11FF-4E4F-8AF0-2032ED58B711}" destId="{8832F954-A14F-4ED7-B874-38EBEC731791}" srcOrd="0" destOrd="0" presId="urn:microsoft.com/office/officeart/2005/8/layout/hierarchy2"/>
    <dgm:cxn modelId="{DA7657C4-0572-4597-B4EC-B1B76BF64E38}" type="presParOf" srcId="{8832F954-A14F-4ED7-B874-38EBEC731791}" destId="{75E4E1E1-14C2-4609-9552-A4A49F912E41}" srcOrd="0" destOrd="0" presId="urn:microsoft.com/office/officeart/2005/8/layout/hierarchy2"/>
    <dgm:cxn modelId="{60984637-B955-451B-B519-42A9CD62CD93}" type="presParOf" srcId="{764A39F5-11FF-4E4F-8AF0-2032ED58B711}" destId="{42AC082D-EFF2-4F25-B4C4-B16325713B94}" srcOrd="1" destOrd="0" presId="urn:microsoft.com/office/officeart/2005/8/layout/hierarchy2"/>
    <dgm:cxn modelId="{6E13CD19-2D2D-4984-BAB6-5324176DA1B7}" type="presParOf" srcId="{42AC082D-EFF2-4F25-B4C4-B16325713B94}" destId="{E8336422-7541-43F6-88FC-F4D6B088FE20}" srcOrd="0" destOrd="0" presId="urn:microsoft.com/office/officeart/2005/8/layout/hierarchy2"/>
    <dgm:cxn modelId="{2664E138-406B-4804-8121-9CB171775402}" type="presParOf" srcId="{42AC082D-EFF2-4F25-B4C4-B16325713B94}" destId="{A16E9078-6362-422D-AF6A-F49D98E5306E}" srcOrd="1" destOrd="0" presId="urn:microsoft.com/office/officeart/2005/8/layout/hierarchy2"/>
    <dgm:cxn modelId="{F281CE8B-D091-4CA0-8F70-8C2F77405AA4}" type="presParOf" srcId="{764A39F5-11FF-4E4F-8AF0-2032ED58B711}" destId="{4ED13D8F-FB97-48A7-BB3E-E492A5C9A9B6}" srcOrd="2" destOrd="0" presId="urn:microsoft.com/office/officeart/2005/8/layout/hierarchy2"/>
    <dgm:cxn modelId="{2A94A0F8-4C93-4D04-9A3C-17571755A569}" type="presParOf" srcId="{4ED13D8F-FB97-48A7-BB3E-E492A5C9A9B6}" destId="{1B427E76-2F3C-486E-87C2-8286A611E505}" srcOrd="0" destOrd="0" presId="urn:microsoft.com/office/officeart/2005/8/layout/hierarchy2"/>
    <dgm:cxn modelId="{4931A883-FEEF-4BBB-A3C2-0CBE325BDAE4}" type="presParOf" srcId="{764A39F5-11FF-4E4F-8AF0-2032ED58B711}" destId="{77E2C22E-42F7-4887-9BE9-9A0DD0BE3BF0}" srcOrd="3" destOrd="0" presId="urn:microsoft.com/office/officeart/2005/8/layout/hierarchy2"/>
    <dgm:cxn modelId="{03D9A10F-7084-415A-A14B-AC744210DC44}" type="presParOf" srcId="{77E2C22E-42F7-4887-9BE9-9A0DD0BE3BF0}" destId="{F6CE653D-E7D0-4093-B687-57F3D4257A0A}" srcOrd="0" destOrd="0" presId="urn:microsoft.com/office/officeart/2005/8/layout/hierarchy2"/>
    <dgm:cxn modelId="{AB50126B-AFBE-42E7-90DA-A464273114A3}" type="presParOf" srcId="{77E2C22E-42F7-4887-9BE9-9A0DD0BE3BF0}" destId="{92C54FFD-E369-4A7F-8E72-2AA8368522FD}" srcOrd="1" destOrd="0" presId="urn:microsoft.com/office/officeart/2005/8/layout/hierarchy2"/>
    <dgm:cxn modelId="{7F53F346-59D8-4BEE-BF01-6482FF1A5954}" type="presParOf" srcId="{A4A6A10C-889E-4060-B4D7-6A4604C416D6}" destId="{29AE24B2-07B1-48B7-BD22-6A103E7FDB0A}" srcOrd="2" destOrd="0" presId="urn:microsoft.com/office/officeart/2005/8/layout/hierarchy2"/>
    <dgm:cxn modelId="{2D66EC98-4AF6-4CD7-8EB3-36E0E042455E}" type="presParOf" srcId="{29AE24B2-07B1-48B7-BD22-6A103E7FDB0A}" destId="{8CFD7D9C-D2DA-4EB0-B508-AAC08B292681}" srcOrd="0" destOrd="0" presId="urn:microsoft.com/office/officeart/2005/8/layout/hierarchy2"/>
    <dgm:cxn modelId="{AE9A0F35-E4A5-495C-AFF8-49E1DE153D66}" type="presParOf" srcId="{A4A6A10C-889E-4060-B4D7-6A4604C416D6}" destId="{7BD19480-4A08-46E3-B31D-2902287558F9}" srcOrd="3" destOrd="0" presId="urn:microsoft.com/office/officeart/2005/8/layout/hierarchy2"/>
    <dgm:cxn modelId="{E99DCBB7-52B2-438A-9BAB-762E4866B3DC}" type="presParOf" srcId="{7BD19480-4A08-46E3-B31D-2902287558F9}" destId="{1E2CCD29-973E-48CA-8495-4B9E8B901C48}" srcOrd="0" destOrd="0" presId="urn:microsoft.com/office/officeart/2005/8/layout/hierarchy2"/>
    <dgm:cxn modelId="{952E23B4-3DF6-4DB4-BA2A-783D776972D6}" type="presParOf" srcId="{7BD19480-4A08-46E3-B31D-2902287558F9}" destId="{4D3738C1-63E6-4108-9657-FFB00657622B}" srcOrd="1" destOrd="0" presId="urn:microsoft.com/office/officeart/2005/8/layout/hierarchy2"/>
    <dgm:cxn modelId="{F098591D-6D2A-4742-AD05-E7E8456F595E}" type="presParOf" srcId="{4D3738C1-63E6-4108-9657-FFB00657622B}" destId="{18919A0D-1C69-462D-AC25-C9FD142FD584}" srcOrd="0" destOrd="0" presId="urn:microsoft.com/office/officeart/2005/8/layout/hierarchy2"/>
    <dgm:cxn modelId="{A19FCCBD-B09E-44AF-BF8D-4D0A08601105}" type="presParOf" srcId="{18919A0D-1C69-462D-AC25-C9FD142FD584}" destId="{E3097034-2DB7-4925-9302-13A6FCCB0D08}" srcOrd="0" destOrd="0" presId="urn:microsoft.com/office/officeart/2005/8/layout/hierarchy2"/>
    <dgm:cxn modelId="{E828AF49-2CF6-490C-B840-15CEA09A67AB}" type="presParOf" srcId="{4D3738C1-63E6-4108-9657-FFB00657622B}" destId="{8F00DFDD-C19F-49A5-A7C8-769264F5D145}" srcOrd="1" destOrd="0" presId="urn:microsoft.com/office/officeart/2005/8/layout/hierarchy2"/>
    <dgm:cxn modelId="{1FF5C8A9-C91A-4E30-BC5F-23FA81E83EBA}" type="presParOf" srcId="{8F00DFDD-C19F-49A5-A7C8-769264F5D145}" destId="{2E2EEA6D-F677-494A-B062-C9332D2B6C75}" srcOrd="0" destOrd="0" presId="urn:microsoft.com/office/officeart/2005/8/layout/hierarchy2"/>
    <dgm:cxn modelId="{61B4874C-C8A8-4173-8FBC-D3A8823F5211}" type="presParOf" srcId="{8F00DFDD-C19F-49A5-A7C8-769264F5D145}" destId="{6DCC479C-8D72-4CB9-9632-C4154B457993}" srcOrd="1" destOrd="0" presId="urn:microsoft.com/office/officeart/2005/8/layout/hierarchy2"/>
    <dgm:cxn modelId="{3036ADDB-6820-4DC5-83F7-D081E276B509}" type="presParOf" srcId="{4D3738C1-63E6-4108-9657-FFB00657622B}" destId="{432D0D65-EF39-4BBE-ABE5-AF68B2E681E3}" srcOrd="2" destOrd="0" presId="urn:microsoft.com/office/officeart/2005/8/layout/hierarchy2"/>
    <dgm:cxn modelId="{6DAF5409-8829-418F-B55B-21AD5AE108A8}" type="presParOf" srcId="{432D0D65-EF39-4BBE-ABE5-AF68B2E681E3}" destId="{FBBC4C73-9617-4F7A-A863-CEACBCE4B69C}" srcOrd="0" destOrd="0" presId="urn:microsoft.com/office/officeart/2005/8/layout/hierarchy2"/>
    <dgm:cxn modelId="{D3D92786-ABC3-4251-819E-AB911C925C8B}" type="presParOf" srcId="{4D3738C1-63E6-4108-9657-FFB00657622B}" destId="{119FDBB0-1DC9-4096-A7E5-8A9E5FAE8B30}" srcOrd="3" destOrd="0" presId="urn:microsoft.com/office/officeart/2005/8/layout/hierarchy2"/>
    <dgm:cxn modelId="{C78EC2D8-5A4E-49D4-AEF7-30462B12D7B9}" type="presParOf" srcId="{119FDBB0-1DC9-4096-A7E5-8A9E5FAE8B30}" destId="{05969455-0754-4C58-954D-9C52D5F701DD}" srcOrd="0" destOrd="0" presId="urn:microsoft.com/office/officeart/2005/8/layout/hierarchy2"/>
    <dgm:cxn modelId="{9C6AFB0C-0E08-4D0D-AB21-5D731F26A76E}" type="presParOf" srcId="{119FDBB0-1DC9-4096-A7E5-8A9E5FAE8B30}" destId="{D9F125E4-75DA-4AF7-85AF-C73884C3008B}" srcOrd="1" destOrd="0" presId="urn:microsoft.com/office/officeart/2005/8/layout/hierarchy2"/>
    <dgm:cxn modelId="{6A82AFAC-62B7-4B9B-8B18-83B3550F6D7F}" type="presParOf" srcId="{4D3738C1-63E6-4108-9657-FFB00657622B}" destId="{800B9C04-6F5C-446E-9096-AC1B4F55672E}" srcOrd="4" destOrd="0" presId="urn:microsoft.com/office/officeart/2005/8/layout/hierarchy2"/>
    <dgm:cxn modelId="{1262A331-294C-4604-AEE8-578AA3150469}" type="presParOf" srcId="{800B9C04-6F5C-446E-9096-AC1B4F55672E}" destId="{170112D0-4DDE-4452-ADD5-F02C328F56D0}" srcOrd="0" destOrd="0" presId="urn:microsoft.com/office/officeart/2005/8/layout/hierarchy2"/>
    <dgm:cxn modelId="{1AF485C2-E7A7-4ACD-8048-A3593A43B7F0}" type="presParOf" srcId="{4D3738C1-63E6-4108-9657-FFB00657622B}" destId="{3DC9BA36-63B1-4109-BB26-8D445CA99602}" srcOrd="5" destOrd="0" presId="urn:microsoft.com/office/officeart/2005/8/layout/hierarchy2"/>
    <dgm:cxn modelId="{C10EB0B9-74D1-4B93-A7A3-E677863F3C3F}" type="presParOf" srcId="{3DC9BA36-63B1-4109-BB26-8D445CA99602}" destId="{5CE02F87-78EF-414A-8A12-007F70158148}" srcOrd="0" destOrd="0" presId="urn:microsoft.com/office/officeart/2005/8/layout/hierarchy2"/>
    <dgm:cxn modelId="{C879453D-EDF7-459B-802F-D5AE92413113}" type="presParOf" srcId="{3DC9BA36-63B1-4109-BB26-8D445CA99602}" destId="{183798FB-FEFA-4332-A034-6EA1E15B902D}" srcOrd="1" destOrd="0" presId="urn:microsoft.com/office/officeart/2005/8/layout/hierarchy2"/>
    <dgm:cxn modelId="{F3E7B9D9-09EE-4FBA-BC89-50AFEF42F8F9}" type="presParOf" srcId="{4D3738C1-63E6-4108-9657-FFB00657622B}" destId="{B7D609DE-5A00-4A96-8657-A972FF86A671}" srcOrd="6" destOrd="0" presId="urn:microsoft.com/office/officeart/2005/8/layout/hierarchy2"/>
    <dgm:cxn modelId="{8064E8BD-476F-4AF0-B6BA-A8D7D0576344}" type="presParOf" srcId="{B7D609DE-5A00-4A96-8657-A972FF86A671}" destId="{4B1E7CC3-92E3-42B9-9D51-7B2BEF58BB0D}" srcOrd="0" destOrd="0" presId="urn:microsoft.com/office/officeart/2005/8/layout/hierarchy2"/>
    <dgm:cxn modelId="{C2F6596A-4892-4487-8A4A-DEF4C33128DB}" type="presParOf" srcId="{4D3738C1-63E6-4108-9657-FFB00657622B}" destId="{24FC9909-4703-4D22-9037-1E839B560AF7}" srcOrd="7" destOrd="0" presId="urn:microsoft.com/office/officeart/2005/8/layout/hierarchy2"/>
    <dgm:cxn modelId="{6EF8A160-2F7C-4F57-BA01-EEE5F40E1487}" type="presParOf" srcId="{24FC9909-4703-4D22-9037-1E839B560AF7}" destId="{854DF1FF-E323-4D02-8044-1F559EE34516}" srcOrd="0" destOrd="0" presId="urn:microsoft.com/office/officeart/2005/8/layout/hierarchy2"/>
    <dgm:cxn modelId="{14247EF5-2876-47DE-B586-35DA3EF5A1F0}" type="presParOf" srcId="{24FC9909-4703-4D22-9037-1E839B560AF7}" destId="{C9E7D123-05E2-4232-A072-94D3B13C657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61AE37A-019B-4C68-B0BF-6FB0BADE5BFB}">
      <dgm:prSet phldrT="[Text]" custT="1"/>
      <dgm:spPr/>
      <dgm:t>
        <a:bodyPr/>
        <a:lstStyle/>
        <a:p>
          <a:r>
            <a:rPr lang="id-ID" sz="1700" dirty="0" smtClean="0"/>
            <a:t>Merangkum </a:t>
          </a:r>
          <a:r>
            <a:rPr lang="id-ID" sz="1700" b="1" i="1" dirty="0" smtClean="0"/>
            <a:t>transaksi</a:t>
          </a:r>
          <a:r>
            <a:rPr lang="id-ID" sz="1700" dirty="0" smtClean="0"/>
            <a:t>, memproses, dan menyajikan dalam bentuk laporan</a:t>
          </a:r>
          <a:endParaRPr lang="id-ID" sz="1700" dirty="0"/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/>
        </a:p>
      </dgm:t>
    </dgm:pt>
    <dgm:pt modelId="{7D96CE69-6F4F-4FA2-B44E-7EFC19A3897B}" type="sibTrans" cxnId="{BA0F446D-E86E-4CFE-8A0B-C60F6036C3B6}">
      <dgm:prSet/>
      <dgm:spPr/>
      <dgm:t>
        <a:bodyPr/>
        <a:lstStyle/>
        <a:p>
          <a:endParaRPr lang="id-ID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LinFactNeighborX="-1554" custLinFactNeighborY="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92BEEA68-6CA6-42A6-A7BC-55D2924284D0}" type="presOf" srcId="{C7B448F6-6D11-4FF3-ADA1-D8376AED6A99}" destId="{A33F81BC-1DA0-4210-B429-57A99DD92122}" srcOrd="0" destOrd="0" presId="urn:microsoft.com/office/officeart/2005/8/layout/process2"/>
    <dgm:cxn modelId="{AAB07C42-F3A1-47E4-86F6-1544B56AEF0E}" type="presOf" srcId="{A61AE37A-019B-4C68-B0BF-6FB0BADE5BFB}" destId="{E63B8A86-9D5C-4488-AA13-83EA44B7B1A7}" srcOrd="0" destOrd="0" presId="urn:microsoft.com/office/officeart/2005/8/layout/process2"/>
    <dgm:cxn modelId="{09440264-7A10-4D6D-A636-7CAB9F5DB723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61AE37A-019B-4C68-B0BF-6FB0BADE5BFB}">
      <dgm:prSet phldrT="[Text]" custT="1"/>
      <dgm:spPr/>
      <dgm:t>
        <a:bodyPr/>
        <a:lstStyle/>
        <a:p>
          <a:pPr algn="ctr"/>
          <a:r>
            <a:rPr lang="id-ID" sz="1700" dirty="0" smtClean="0"/>
            <a:t>Transaksi</a:t>
          </a:r>
          <a:r>
            <a:rPr lang="en-US" sz="1700" dirty="0" smtClean="0"/>
            <a:t> </a:t>
          </a:r>
          <a:r>
            <a:rPr lang="en-US" sz="1700" dirty="0" smtClean="0">
              <a:sym typeface="Wingdings" pitchFamily="2" charset="2"/>
            </a:rPr>
            <a:t> </a:t>
          </a:r>
          <a:r>
            <a:rPr lang="en-US" sz="1700" dirty="0" err="1" smtClean="0"/>
            <a:t>kejadian</a:t>
          </a:r>
          <a:r>
            <a:rPr lang="en-US" sz="1700" dirty="0" smtClean="0"/>
            <a:t> </a:t>
          </a:r>
          <a:r>
            <a:rPr lang="en-US" sz="1700" dirty="0" err="1" smtClean="0"/>
            <a:t>dalam</a:t>
          </a:r>
          <a:r>
            <a:rPr lang="en-US" sz="1700" dirty="0" smtClean="0"/>
            <a:t> </a:t>
          </a:r>
          <a:r>
            <a:rPr lang="en-US" sz="1700" dirty="0" err="1" smtClean="0"/>
            <a:t>perusahaan</a:t>
          </a:r>
          <a:r>
            <a:rPr lang="en-US" sz="1700" dirty="0" smtClean="0"/>
            <a:t> yang </a:t>
          </a:r>
          <a:r>
            <a:rPr lang="en-US" sz="1700" dirty="0" err="1" smtClean="0"/>
            <a:t>mempengaruhi</a:t>
          </a:r>
          <a:r>
            <a:rPr lang="en-US" sz="1700" dirty="0" smtClean="0"/>
            <a:t> </a:t>
          </a:r>
          <a:r>
            <a:rPr lang="en-US" sz="1700" dirty="0" err="1" smtClean="0"/>
            <a:t>posisi</a:t>
          </a:r>
          <a:r>
            <a:rPr lang="en-US" sz="1700" dirty="0" smtClean="0"/>
            <a:t> </a:t>
          </a:r>
          <a:r>
            <a:rPr lang="en-US" sz="1700" dirty="0" err="1" smtClean="0"/>
            <a:t>keuangan</a:t>
          </a:r>
          <a:endParaRPr lang="id-ID" sz="1700" dirty="0"/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/>
        </a:p>
      </dgm:t>
    </dgm:pt>
    <dgm:pt modelId="{7D96CE69-6F4F-4FA2-B44E-7EFC19A3897B}" type="sibTrans" cxnId="{BA0F446D-E86E-4CFE-8A0B-C60F6036C3B6}">
      <dgm:prSet/>
      <dgm:spPr>
        <a:noFill/>
        <a:ln>
          <a:noFill/>
        </a:ln>
      </dgm:spPr>
      <dgm:t>
        <a:bodyPr/>
        <a:lstStyle/>
        <a:p>
          <a:endParaRPr lang="id-ID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ScaleX="95467" custLinFactNeighborX="-40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EB66DBF-FA04-48D9-8EBD-AF2948A1BCA5}" type="presOf" srcId="{A61AE37A-019B-4C68-B0BF-6FB0BADE5BFB}" destId="{E63B8A86-9D5C-4488-AA13-83EA44B7B1A7}" srcOrd="0" destOrd="0" presId="urn:microsoft.com/office/officeart/2005/8/layout/process2"/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594A28D7-36F0-49E3-81FF-DCE50B01EB50}" type="presOf" srcId="{C7B448F6-6D11-4FF3-ADA1-D8376AED6A99}" destId="{A33F81BC-1DA0-4210-B429-57A99DD92122}" srcOrd="0" destOrd="0" presId="urn:microsoft.com/office/officeart/2005/8/layout/process2"/>
    <dgm:cxn modelId="{635FE195-8625-47F7-A6C4-2BF13671E3A5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61AE37A-019B-4C68-B0BF-6FB0BADE5BFB}">
      <dgm:prSet phldrT="[Text]" custT="1"/>
      <dgm:spPr/>
      <dgm:t>
        <a:bodyPr/>
        <a:lstStyle/>
        <a:p>
          <a:pPr algn="ctr"/>
          <a:r>
            <a:rPr lang="en-US" sz="1700" dirty="0" err="1" smtClean="0"/>
            <a:t>fokus</a:t>
          </a:r>
          <a:r>
            <a:rPr lang="en-US" sz="1700" dirty="0" smtClean="0"/>
            <a:t> </a:t>
          </a:r>
          <a:r>
            <a:rPr lang="en-US" sz="1700" dirty="0" err="1" smtClean="0"/>
            <a:t>akuntansi</a:t>
          </a:r>
          <a:r>
            <a:rPr lang="en-US" sz="1700" dirty="0" smtClean="0"/>
            <a:t> </a:t>
          </a:r>
          <a:r>
            <a:rPr lang="en-US" sz="1700" dirty="0" err="1" smtClean="0"/>
            <a:t>pada</a:t>
          </a:r>
          <a:r>
            <a:rPr lang="en-US" sz="1700" dirty="0" smtClean="0"/>
            <a:t> </a:t>
          </a:r>
          <a:r>
            <a:rPr lang="en-US" sz="1700" dirty="0" err="1" smtClean="0"/>
            <a:t>informasi</a:t>
          </a:r>
          <a:r>
            <a:rPr lang="en-US" sz="1700" dirty="0" smtClean="0"/>
            <a:t> </a:t>
          </a:r>
          <a:r>
            <a:rPr lang="en-US" sz="1700" dirty="0" err="1" smtClean="0"/>
            <a:t>keuangan</a:t>
          </a:r>
          <a:endParaRPr lang="id-ID" sz="1700" dirty="0"/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/>
        </a:p>
      </dgm:t>
    </dgm:pt>
    <dgm:pt modelId="{7D96CE69-6F4F-4FA2-B44E-7EFC19A3897B}" type="sibTrans" cxnId="{BA0F446D-E86E-4CFE-8A0B-C60F6036C3B6}">
      <dgm:prSet/>
      <dgm:spPr>
        <a:noFill/>
        <a:ln>
          <a:noFill/>
        </a:ln>
      </dgm:spPr>
      <dgm:t>
        <a:bodyPr/>
        <a:lstStyle/>
        <a:p>
          <a:endParaRPr lang="id-ID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ScaleX="108667" custLinFactNeighborX="200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D2B915C-D0F6-4FD4-BA0C-D023ECFE0AC3}" type="presOf" srcId="{C7B448F6-6D11-4FF3-ADA1-D8376AED6A99}" destId="{A33F81BC-1DA0-4210-B429-57A99DD92122}" srcOrd="0" destOrd="0" presId="urn:microsoft.com/office/officeart/2005/8/layout/process2"/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71CB7B45-0AB7-4433-B564-14C0DE00A644}" type="presOf" srcId="{A61AE37A-019B-4C68-B0BF-6FB0BADE5BFB}" destId="{E63B8A86-9D5C-4488-AA13-83EA44B7B1A7}" srcOrd="0" destOrd="0" presId="urn:microsoft.com/office/officeart/2005/8/layout/process2"/>
    <dgm:cxn modelId="{B0DFDE68-32E0-448E-8CAD-ED038FDBB47D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FAA4B2-9090-4355-A83A-CCF0B6B320D7}" type="doc">
      <dgm:prSet loTypeId="urn:microsoft.com/office/officeart/2005/8/layout/process4" loCatId="process" qsTypeId="urn:microsoft.com/office/officeart/2005/8/quickstyle/simple5" qsCatId="simple" csTypeId="urn:microsoft.com/office/officeart/2005/8/colors/colorful5" csCatId="colorful" phldr="1"/>
      <dgm:spPr/>
    </dgm:pt>
    <dgm:pt modelId="{ECCB94B2-20AE-4B03-BC3D-1DF18BF785D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Posisi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Keuangan</a:t>
          </a:r>
          <a:endParaRPr lang="id-ID" sz="1800" b="1" dirty="0">
            <a:solidFill>
              <a:schemeClr val="tx1"/>
            </a:solidFill>
          </a:endParaRPr>
        </a:p>
      </dgm:t>
    </dgm:pt>
    <dgm:pt modelId="{D09321A1-F1C7-4D04-9AA4-E08DEB362CC7}" type="parTrans" cxnId="{36CB086B-ED0E-4CA6-AF08-1D16057C5B9A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BF224631-6A14-43DB-A852-779609502B31}" type="sibTrans" cxnId="{36CB086B-ED0E-4CA6-AF08-1D16057C5B9A}">
      <dgm:prSet custT="1"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A93A5E8D-8856-4D9D-9764-355C81366A40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Rugi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Laba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Komprehensif</a:t>
          </a:r>
          <a:endParaRPr lang="id-ID" sz="1800" b="1" dirty="0" smtClean="0">
            <a:solidFill>
              <a:schemeClr val="tx1"/>
            </a:solidFill>
          </a:endParaRPr>
        </a:p>
      </dgm:t>
    </dgm:pt>
    <dgm:pt modelId="{386485B8-5149-400B-9788-DF8AEDD643D4}" type="parTrans" cxnId="{E8F3C970-6F9C-4CAC-96B5-850D7780A104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F746D855-09A5-4059-90FE-39633258EB0C}" type="sibTrans" cxnId="{E8F3C970-6F9C-4CAC-96B5-850D7780A104}">
      <dgm:prSet custT="1"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4098E057-066A-408F-A80B-01E29287B4BD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Arus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Kas</a:t>
          </a:r>
          <a:endParaRPr lang="id-ID" sz="1800" b="1" dirty="0" smtClean="0">
            <a:solidFill>
              <a:schemeClr val="tx1"/>
            </a:solidFill>
          </a:endParaRPr>
        </a:p>
      </dgm:t>
    </dgm:pt>
    <dgm:pt modelId="{039726E9-BB54-4790-B7CE-78658E3ACB14}" type="parTrans" cxnId="{D1749B35-9457-4491-A277-85A957DE663F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4303EEF3-8B72-43B6-9CDF-100C5E635E33}" type="sibTrans" cxnId="{D1749B35-9457-4491-A277-85A957DE663F}">
      <dgm:prSet custT="1"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290F5736-387D-4DCE-918E-C538A8C4BFC3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daftar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sistematis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aset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utang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modal </a:t>
          </a:r>
          <a:r>
            <a:rPr lang="en-US" sz="1800" dirty="0" err="1" smtClean="0">
              <a:solidFill>
                <a:schemeClr val="tx1"/>
              </a:solidFill>
            </a:rPr>
            <a:t>pada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tanggal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endParaRPr lang="id-ID" sz="1800" dirty="0">
            <a:solidFill>
              <a:schemeClr val="tx1"/>
            </a:solidFill>
          </a:endParaRPr>
        </a:p>
      </dgm:t>
    </dgm:pt>
    <dgm:pt modelId="{AC43D4A3-FE59-44D0-92C8-31EFBA39795B}" type="parTrans" cxnId="{160BC193-AC81-404D-9217-7EB2FFA9791C}">
      <dgm:prSet/>
      <dgm:spPr/>
      <dgm:t>
        <a:bodyPr/>
        <a:lstStyle/>
        <a:p>
          <a:endParaRPr lang="id-ID" sz="1800"/>
        </a:p>
      </dgm:t>
    </dgm:pt>
    <dgm:pt modelId="{15CEA05A-A3A2-464D-8603-27956C9237C4}" type="sibTrans" cxnId="{160BC193-AC81-404D-9217-7EB2FFA9791C}">
      <dgm:prSet/>
      <dgm:spPr/>
      <dgm:t>
        <a:bodyPr/>
        <a:lstStyle/>
        <a:p>
          <a:endParaRPr lang="id-ID" sz="1800"/>
        </a:p>
      </dgm:t>
    </dgm:pt>
    <dgm:pt modelId="{51D23B25-1CB4-454A-BAB5-C70C0D7B3694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ikhtisar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pendapatan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beban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periode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endParaRPr lang="en-US" sz="1800" dirty="0" smtClean="0">
            <a:solidFill>
              <a:schemeClr val="tx1"/>
            </a:solidFill>
          </a:endParaRPr>
        </a:p>
        <a:p>
          <a:r>
            <a:rPr lang="en-US" sz="1800" dirty="0" err="1" smtClean="0">
              <a:solidFill>
                <a:schemeClr val="tx1"/>
              </a:solidFill>
            </a:rPr>
            <a:t>dapat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diketahui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laba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diperoleh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rugi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dialami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id-ID" sz="1800" dirty="0" smtClean="0">
            <a:solidFill>
              <a:schemeClr val="tx1"/>
            </a:solidFill>
          </a:endParaRPr>
        </a:p>
      </dgm:t>
    </dgm:pt>
    <dgm:pt modelId="{73BAA97B-7113-42D1-84AC-D9186FDB5B22}" type="parTrans" cxnId="{4C9C0B51-ED0C-42CA-8044-96E72F01EF0F}">
      <dgm:prSet/>
      <dgm:spPr/>
      <dgm:t>
        <a:bodyPr/>
        <a:lstStyle/>
        <a:p>
          <a:endParaRPr lang="id-ID" sz="1800"/>
        </a:p>
      </dgm:t>
    </dgm:pt>
    <dgm:pt modelId="{427CCBF2-34E5-4DBA-ADD4-9CD08945B88D}" type="sibTrans" cxnId="{4C9C0B51-ED0C-42CA-8044-96E72F01EF0F}">
      <dgm:prSet/>
      <dgm:spPr/>
      <dgm:t>
        <a:bodyPr/>
        <a:lstStyle/>
        <a:p>
          <a:endParaRPr lang="id-ID" sz="1800"/>
        </a:p>
      </dgm:t>
    </dgm:pt>
    <dgm:pt modelId="{613F02EB-D3CA-4EAD-A1F4-81C16C149DC7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Alat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evaluasi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perubahan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aset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bersih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perusahaan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struktur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keuangan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kemampuan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perusahaan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menghasilkan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masa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mendatang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id-ID" sz="1800" dirty="0" smtClean="0">
            <a:solidFill>
              <a:schemeClr val="tx1"/>
            </a:solidFill>
          </a:endParaRPr>
        </a:p>
      </dgm:t>
    </dgm:pt>
    <dgm:pt modelId="{0A4238AA-D5D4-4D9C-A93A-1E872A8226FA}" type="parTrans" cxnId="{70FF5C6F-4F4E-466E-A374-DA2DDE951C4B}">
      <dgm:prSet/>
      <dgm:spPr/>
      <dgm:t>
        <a:bodyPr/>
        <a:lstStyle/>
        <a:p>
          <a:endParaRPr lang="id-ID" sz="1800"/>
        </a:p>
      </dgm:t>
    </dgm:pt>
    <dgm:pt modelId="{AB009D40-8711-4131-B163-43E4A088BC58}" type="sibTrans" cxnId="{70FF5C6F-4F4E-466E-A374-DA2DDE951C4B}">
      <dgm:prSet/>
      <dgm:spPr/>
      <dgm:t>
        <a:bodyPr/>
        <a:lstStyle/>
        <a:p>
          <a:endParaRPr lang="id-ID" sz="1800"/>
        </a:p>
      </dgm:t>
    </dgm:pt>
    <dgm:pt modelId="{5F2A3F59-FF81-47CE-A226-E196D64CDF5A}" type="pres">
      <dgm:prSet presAssocID="{05FAA4B2-9090-4355-A83A-CCF0B6B320D7}" presName="Name0" presStyleCnt="0">
        <dgm:presLayoutVars>
          <dgm:dir/>
          <dgm:animLvl val="lvl"/>
          <dgm:resizeHandles val="exact"/>
        </dgm:presLayoutVars>
      </dgm:prSet>
      <dgm:spPr/>
    </dgm:pt>
    <dgm:pt modelId="{89FFF9DE-793E-40CC-AAAC-D1CD46FCBE71}" type="pres">
      <dgm:prSet presAssocID="{4098E057-066A-408F-A80B-01E29287B4BD}" presName="boxAndChildren" presStyleCnt="0"/>
      <dgm:spPr/>
    </dgm:pt>
    <dgm:pt modelId="{C600B34C-A6E9-447E-9F8E-6454F23E9532}" type="pres">
      <dgm:prSet presAssocID="{4098E057-066A-408F-A80B-01E29287B4BD}" presName="parentTextBox" presStyleLbl="node1" presStyleIdx="0" presStyleCnt="3"/>
      <dgm:spPr/>
      <dgm:t>
        <a:bodyPr/>
        <a:lstStyle/>
        <a:p>
          <a:endParaRPr lang="id-ID"/>
        </a:p>
      </dgm:t>
    </dgm:pt>
    <dgm:pt modelId="{E0A0C513-5018-4EE3-BE58-E16DD9DFF796}" type="pres">
      <dgm:prSet presAssocID="{4098E057-066A-408F-A80B-01E29287B4BD}" presName="entireBox" presStyleLbl="node1" presStyleIdx="0" presStyleCnt="3"/>
      <dgm:spPr/>
      <dgm:t>
        <a:bodyPr/>
        <a:lstStyle/>
        <a:p>
          <a:endParaRPr lang="id-ID"/>
        </a:p>
      </dgm:t>
    </dgm:pt>
    <dgm:pt modelId="{3F886868-C154-4BD5-85CA-67B4B3643D72}" type="pres">
      <dgm:prSet presAssocID="{4098E057-066A-408F-A80B-01E29287B4BD}" presName="descendantBox" presStyleCnt="0"/>
      <dgm:spPr/>
    </dgm:pt>
    <dgm:pt modelId="{A3F79393-8127-4505-B5F0-75155B7F1D4D}" type="pres">
      <dgm:prSet presAssocID="{613F02EB-D3CA-4EAD-A1F4-81C16C149DC7}" presName="childTextBox" presStyleLbl="fgAccFollowNode1" presStyleIdx="0" presStyleCnt="3" custScaleY="1472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711B3F-61C0-4E29-A640-2F4C2309BEA3}" type="pres">
      <dgm:prSet presAssocID="{F746D855-09A5-4059-90FE-39633258EB0C}" presName="sp" presStyleCnt="0"/>
      <dgm:spPr/>
    </dgm:pt>
    <dgm:pt modelId="{986B6F24-7BC3-43E8-893E-9F8BEE384241}" type="pres">
      <dgm:prSet presAssocID="{A93A5E8D-8856-4D9D-9764-355C81366A40}" presName="arrowAndChildren" presStyleCnt="0"/>
      <dgm:spPr/>
    </dgm:pt>
    <dgm:pt modelId="{1B4BBD58-9A43-4BB9-9E3F-7C3AFE658408}" type="pres">
      <dgm:prSet presAssocID="{A93A5E8D-8856-4D9D-9764-355C81366A40}" presName="parentTextArrow" presStyleLbl="node1" presStyleIdx="0" presStyleCnt="3"/>
      <dgm:spPr/>
      <dgm:t>
        <a:bodyPr/>
        <a:lstStyle/>
        <a:p>
          <a:endParaRPr lang="id-ID"/>
        </a:p>
      </dgm:t>
    </dgm:pt>
    <dgm:pt modelId="{74A55D59-4FE8-443B-A30D-6AFA96E60D26}" type="pres">
      <dgm:prSet presAssocID="{A93A5E8D-8856-4D9D-9764-355C81366A40}" presName="arrow" presStyleLbl="node1" presStyleIdx="1" presStyleCnt="3"/>
      <dgm:spPr/>
      <dgm:t>
        <a:bodyPr/>
        <a:lstStyle/>
        <a:p>
          <a:endParaRPr lang="id-ID"/>
        </a:p>
      </dgm:t>
    </dgm:pt>
    <dgm:pt modelId="{8B906D9E-01EE-4D26-9199-7AE0C24806DB}" type="pres">
      <dgm:prSet presAssocID="{A93A5E8D-8856-4D9D-9764-355C81366A40}" presName="descendantArrow" presStyleCnt="0"/>
      <dgm:spPr/>
    </dgm:pt>
    <dgm:pt modelId="{E5F363FA-3DA8-4530-AF5A-F214EE5DDF44}" type="pres">
      <dgm:prSet presAssocID="{51D23B25-1CB4-454A-BAB5-C70C0D7B3694}" presName="childTextArrow" presStyleLbl="fgAccFollowNode1" presStyleIdx="1" presStyleCnt="3" custScaleY="1216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5DD3A9-14CC-4064-A8F6-7B558D3A3D9B}" type="pres">
      <dgm:prSet presAssocID="{BF224631-6A14-43DB-A852-779609502B31}" presName="sp" presStyleCnt="0"/>
      <dgm:spPr/>
    </dgm:pt>
    <dgm:pt modelId="{EAFAE01C-EAA1-4A4F-AAB3-0E9B573B198C}" type="pres">
      <dgm:prSet presAssocID="{ECCB94B2-20AE-4B03-BC3D-1DF18BF785DD}" presName="arrowAndChildren" presStyleCnt="0"/>
      <dgm:spPr/>
    </dgm:pt>
    <dgm:pt modelId="{40AB01B3-7E34-4C1D-B21F-1BEA97ABAA86}" type="pres">
      <dgm:prSet presAssocID="{ECCB94B2-20AE-4B03-BC3D-1DF18BF785DD}" presName="parentTextArrow" presStyleLbl="node1" presStyleIdx="1" presStyleCnt="3"/>
      <dgm:spPr/>
      <dgm:t>
        <a:bodyPr/>
        <a:lstStyle/>
        <a:p>
          <a:endParaRPr lang="id-ID"/>
        </a:p>
      </dgm:t>
    </dgm:pt>
    <dgm:pt modelId="{9105D06B-6423-4192-B1FD-CA4E6EC97888}" type="pres">
      <dgm:prSet presAssocID="{ECCB94B2-20AE-4B03-BC3D-1DF18BF785DD}" presName="arrow" presStyleLbl="node1" presStyleIdx="2" presStyleCnt="3"/>
      <dgm:spPr/>
      <dgm:t>
        <a:bodyPr/>
        <a:lstStyle/>
        <a:p>
          <a:endParaRPr lang="id-ID"/>
        </a:p>
      </dgm:t>
    </dgm:pt>
    <dgm:pt modelId="{EB9D1FD8-BF87-4892-BE3A-3FCB66036713}" type="pres">
      <dgm:prSet presAssocID="{ECCB94B2-20AE-4B03-BC3D-1DF18BF785DD}" presName="descendantArrow" presStyleCnt="0"/>
      <dgm:spPr/>
    </dgm:pt>
    <dgm:pt modelId="{31B237E6-C56B-4196-A9D0-7CB210711F94}" type="pres">
      <dgm:prSet presAssocID="{290F5736-387D-4DCE-918E-C538A8C4BFC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DF90D47-69E5-4685-9457-E813EAC94AEC}" type="presOf" srcId="{4098E057-066A-408F-A80B-01E29287B4BD}" destId="{E0A0C513-5018-4EE3-BE58-E16DD9DFF796}" srcOrd="1" destOrd="0" presId="urn:microsoft.com/office/officeart/2005/8/layout/process4"/>
    <dgm:cxn modelId="{160BC193-AC81-404D-9217-7EB2FFA9791C}" srcId="{ECCB94B2-20AE-4B03-BC3D-1DF18BF785DD}" destId="{290F5736-387D-4DCE-918E-C538A8C4BFC3}" srcOrd="0" destOrd="0" parTransId="{AC43D4A3-FE59-44D0-92C8-31EFBA39795B}" sibTransId="{15CEA05A-A3A2-464D-8603-27956C9237C4}"/>
    <dgm:cxn modelId="{C8B2C6E8-7C52-47D5-B745-CFA72BBD51F4}" type="presOf" srcId="{05FAA4B2-9090-4355-A83A-CCF0B6B320D7}" destId="{5F2A3F59-FF81-47CE-A226-E196D64CDF5A}" srcOrd="0" destOrd="0" presId="urn:microsoft.com/office/officeart/2005/8/layout/process4"/>
    <dgm:cxn modelId="{98A53874-98DC-4302-B68C-4F60652556DE}" type="presOf" srcId="{4098E057-066A-408F-A80B-01E29287B4BD}" destId="{C600B34C-A6E9-447E-9F8E-6454F23E9532}" srcOrd="0" destOrd="0" presId="urn:microsoft.com/office/officeart/2005/8/layout/process4"/>
    <dgm:cxn modelId="{3C6C0651-B342-4C47-A730-24F65D6ACBE9}" type="presOf" srcId="{A93A5E8D-8856-4D9D-9764-355C81366A40}" destId="{1B4BBD58-9A43-4BB9-9E3F-7C3AFE658408}" srcOrd="0" destOrd="0" presId="urn:microsoft.com/office/officeart/2005/8/layout/process4"/>
    <dgm:cxn modelId="{D41B10C7-3AAE-46BA-B175-61F4533CE63E}" type="presOf" srcId="{A93A5E8D-8856-4D9D-9764-355C81366A40}" destId="{74A55D59-4FE8-443B-A30D-6AFA96E60D26}" srcOrd="1" destOrd="0" presId="urn:microsoft.com/office/officeart/2005/8/layout/process4"/>
    <dgm:cxn modelId="{9C1DBFD4-C164-433C-8A42-16D0ACACF881}" type="presOf" srcId="{ECCB94B2-20AE-4B03-BC3D-1DF18BF785DD}" destId="{40AB01B3-7E34-4C1D-B21F-1BEA97ABAA86}" srcOrd="0" destOrd="0" presId="urn:microsoft.com/office/officeart/2005/8/layout/process4"/>
    <dgm:cxn modelId="{3E478F08-595F-4F00-8E60-13737673CABC}" type="presOf" srcId="{290F5736-387D-4DCE-918E-C538A8C4BFC3}" destId="{31B237E6-C56B-4196-A9D0-7CB210711F94}" srcOrd="0" destOrd="0" presId="urn:microsoft.com/office/officeart/2005/8/layout/process4"/>
    <dgm:cxn modelId="{D1749B35-9457-4491-A277-85A957DE663F}" srcId="{05FAA4B2-9090-4355-A83A-CCF0B6B320D7}" destId="{4098E057-066A-408F-A80B-01E29287B4BD}" srcOrd="2" destOrd="0" parTransId="{039726E9-BB54-4790-B7CE-78658E3ACB14}" sibTransId="{4303EEF3-8B72-43B6-9CDF-100C5E635E33}"/>
    <dgm:cxn modelId="{BE0C0E48-8F72-4469-BBC8-CA77B0C2971D}" type="presOf" srcId="{51D23B25-1CB4-454A-BAB5-C70C0D7B3694}" destId="{E5F363FA-3DA8-4530-AF5A-F214EE5DDF44}" srcOrd="0" destOrd="0" presId="urn:microsoft.com/office/officeart/2005/8/layout/process4"/>
    <dgm:cxn modelId="{61E716CD-6DB7-4775-9255-B0EFE7E01E62}" type="presOf" srcId="{ECCB94B2-20AE-4B03-BC3D-1DF18BF785DD}" destId="{9105D06B-6423-4192-B1FD-CA4E6EC97888}" srcOrd="1" destOrd="0" presId="urn:microsoft.com/office/officeart/2005/8/layout/process4"/>
    <dgm:cxn modelId="{4CE26FC0-E05D-4194-B402-1B1B0A42FBC4}" type="presOf" srcId="{613F02EB-D3CA-4EAD-A1F4-81C16C149DC7}" destId="{A3F79393-8127-4505-B5F0-75155B7F1D4D}" srcOrd="0" destOrd="0" presId="urn:microsoft.com/office/officeart/2005/8/layout/process4"/>
    <dgm:cxn modelId="{36CB086B-ED0E-4CA6-AF08-1D16057C5B9A}" srcId="{05FAA4B2-9090-4355-A83A-CCF0B6B320D7}" destId="{ECCB94B2-20AE-4B03-BC3D-1DF18BF785DD}" srcOrd="0" destOrd="0" parTransId="{D09321A1-F1C7-4D04-9AA4-E08DEB362CC7}" sibTransId="{BF224631-6A14-43DB-A852-779609502B31}"/>
    <dgm:cxn modelId="{70FF5C6F-4F4E-466E-A374-DA2DDE951C4B}" srcId="{4098E057-066A-408F-A80B-01E29287B4BD}" destId="{613F02EB-D3CA-4EAD-A1F4-81C16C149DC7}" srcOrd="0" destOrd="0" parTransId="{0A4238AA-D5D4-4D9C-A93A-1E872A8226FA}" sibTransId="{AB009D40-8711-4131-B163-43E4A088BC58}"/>
    <dgm:cxn modelId="{4C9C0B51-ED0C-42CA-8044-96E72F01EF0F}" srcId="{A93A5E8D-8856-4D9D-9764-355C81366A40}" destId="{51D23B25-1CB4-454A-BAB5-C70C0D7B3694}" srcOrd="0" destOrd="0" parTransId="{73BAA97B-7113-42D1-84AC-D9186FDB5B22}" sibTransId="{427CCBF2-34E5-4DBA-ADD4-9CD08945B88D}"/>
    <dgm:cxn modelId="{E8F3C970-6F9C-4CAC-96B5-850D7780A104}" srcId="{05FAA4B2-9090-4355-A83A-CCF0B6B320D7}" destId="{A93A5E8D-8856-4D9D-9764-355C81366A40}" srcOrd="1" destOrd="0" parTransId="{386485B8-5149-400B-9788-DF8AEDD643D4}" sibTransId="{F746D855-09A5-4059-90FE-39633258EB0C}"/>
    <dgm:cxn modelId="{479567A4-3B7A-4FA4-9ABC-C980FE835AD4}" type="presParOf" srcId="{5F2A3F59-FF81-47CE-A226-E196D64CDF5A}" destId="{89FFF9DE-793E-40CC-AAAC-D1CD46FCBE71}" srcOrd="0" destOrd="0" presId="urn:microsoft.com/office/officeart/2005/8/layout/process4"/>
    <dgm:cxn modelId="{92E9FE76-63AC-4B93-9F7C-5994790FBF3B}" type="presParOf" srcId="{89FFF9DE-793E-40CC-AAAC-D1CD46FCBE71}" destId="{C600B34C-A6E9-447E-9F8E-6454F23E9532}" srcOrd="0" destOrd="0" presId="urn:microsoft.com/office/officeart/2005/8/layout/process4"/>
    <dgm:cxn modelId="{9CFD08F8-FF03-41AA-ACEE-5644B049DE4F}" type="presParOf" srcId="{89FFF9DE-793E-40CC-AAAC-D1CD46FCBE71}" destId="{E0A0C513-5018-4EE3-BE58-E16DD9DFF796}" srcOrd="1" destOrd="0" presId="urn:microsoft.com/office/officeart/2005/8/layout/process4"/>
    <dgm:cxn modelId="{CF0A184E-22C4-4B85-A3BA-6115343A8A3C}" type="presParOf" srcId="{89FFF9DE-793E-40CC-AAAC-D1CD46FCBE71}" destId="{3F886868-C154-4BD5-85CA-67B4B3643D72}" srcOrd="2" destOrd="0" presId="urn:microsoft.com/office/officeart/2005/8/layout/process4"/>
    <dgm:cxn modelId="{C634B473-44BC-4435-9DD3-A6504F484238}" type="presParOf" srcId="{3F886868-C154-4BD5-85CA-67B4B3643D72}" destId="{A3F79393-8127-4505-B5F0-75155B7F1D4D}" srcOrd="0" destOrd="0" presId="urn:microsoft.com/office/officeart/2005/8/layout/process4"/>
    <dgm:cxn modelId="{71D5E659-CDBD-49A6-BC11-DC37DD34CDCD}" type="presParOf" srcId="{5F2A3F59-FF81-47CE-A226-E196D64CDF5A}" destId="{C7711B3F-61C0-4E29-A640-2F4C2309BEA3}" srcOrd="1" destOrd="0" presId="urn:microsoft.com/office/officeart/2005/8/layout/process4"/>
    <dgm:cxn modelId="{D2AD85D0-4619-4C14-86D3-6E54B5C8C8D1}" type="presParOf" srcId="{5F2A3F59-FF81-47CE-A226-E196D64CDF5A}" destId="{986B6F24-7BC3-43E8-893E-9F8BEE384241}" srcOrd="2" destOrd="0" presId="urn:microsoft.com/office/officeart/2005/8/layout/process4"/>
    <dgm:cxn modelId="{8F942B3A-8D76-4FA9-AD43-79A3EFB00EF1}" type="presParOf" srcId="{986B6F24-7BC3-43E8-893E-9F8BEE384241}" destId="{1B4BBD58-9A43-4BB9-9E3F-7C3AFE658408}" srcOrd="0" destOrd="0" presId="urn:microsoft.com/office/officeart/2005/8/layout/process4"/>
    <dgm:cxn modelId="{09A400EB-BE69-4772-8447-03B2DDE11BAA}" type="presParOf" srcId="{986B6F24-7BC3-43E8-893E-9F8BEE384241}" destId="{74A55D59-4FE8-443B-A30D-6AFA96E60D26}" srcOrd="1" destOrd="0" presId="urn:microsoft.com/office/officeart/2005/8/layout/process4"/>
    <dgm:cxn modelId="{E73C217C-CA7E-4AD2-B178-28DAFD0C0A8D}" type="presParOf" srcId="{986B6F24-7BC3-43E8-893E-9F8BEE384241}" destId="{8B906D9E-01EE-4D26-9199-7AE0C24806DB}" srcOrd="2" destOrd="0" presId="urn:microsoft.com/office/officeart/2005/8/layout/process4"/>
    <dgm:cxn modelId="{F29E5148-4843-4DC1-9223-3EBC350A6D97}" type="presParOf" srcId="{8B906D9E-01EE-4D26-9199-7AE0C24806DB}" destId="{E5F363FA-3DA8-4530-AF5A-F214EE5DDF44}" srcOrd="0" destOrd="0" presId="urn:microsoft.com/office/officeart/2005/8/layout/process4"/>
    <dgm:cxn modelId="{A4814C8F-6F93-4CD0-A616-C14BD5081369}" type="presParOf" srcId="{5F2A3F59-FF81-47CE-A226-E196D64CDF5A}" destId="{A95DD3A9-14CC-4064-A8F6-7B558D3A3D9B}" srcOrd="3" destOrd="0" presId="urn:microsoft.com/office/officeart/2005/8/layout/process4"/>
    <dgm:cxn modelId="{A16D1B54-0D5D-467E-B86F-DEF5DFE92A7E}" type="presParOf" srcId="{5F2A3F59-FF81-47CE-A226-E196D64CDF5A}" destId="{EAFAE01C-EAA1-4A4F-AAB3-0E9B573B198C}" srcOrd="4" destOrd="0" presId="urn:microsoft.com/office/officeart/2005/8/layout/process4"/>
    <dgm:cxn modelId="{A6C23121-C919-4B0B-9148-A710EDE004C3}" type="presParOf" srcId="{EAFAE01C-EAA1-4A4F-AAB3-0E9B573B198C}" destId="{40AB01B3-7E34-4C1D-B21F-1BEA97ABAA86}" srcOrd="0" destOrd="0" presId="urn:microsoft.com/office/officeart/2005/8/layout/process4"/>
    <dgm:cxn modelId="{DB299D1F-7854-4080-BB8E-40DA63C8369B}" type="presParOf" srcId="{EAFAE01C-EAA1-4A4F-AAB3-0E9B573B198C}" destId="{9105D06B-6423-4192-B1FD-CA4E6EC97888}" srcOrd="1" destOrd="0" presId="urn:microsoft.com/office/officeart/2005/8/layout/process4"/>
    <dgm:cxn modelId="{D730DEF9-6CDC-463A-8FE3-3E227EF5E6F6}" type="presParOf" srcId="{EAFAE01C-EAA1-4A4F-AAB3-0E9B573B198C}" destId="{EB9D1FD8-BF87-4892-BE3A-3FCB66036713}" srcOrd="2" destOrd="0" presId="urn:microsoft.com/office/officeart/2005/8/layout/process4"/>
    <dgm:cxn modelId="{CEBE1F04-BD3F-4943-9179-958659DC2F7E}" type="presParOf" srcId="{EB9D1FD8-BF87-4892-BE3A-3FCB66036713}" destId="{31B237E6-C56B-4196-A9D0-7CB210711F9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FAA4B2-9090-4355-A83A-CCF0B6B320D7}" type="doc">
      <dgm:prSet loTypeId="urn:microsoft.com/office/officeart/2005/8/layout/process4" loCatId="process" qsTypeId="urn:microsoft.com/office/officeart/2005/8/quickstyle/simple5" qsCatId="simple" csTypeId="urn:microsoft.com/office/officeart/2005/8/colors/colorful5" csCatId="colorful" phldr="1"/>
      <dgm:spPr/>
    </dgm:pt>
    <dgm:pt modelId="{7E6EBAA6-A300-4997-99F2-E6672A2EB954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informasi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tambahan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apa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disajikan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dalam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empat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laporan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keuangan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lainnya</a:t>
          </a:r>
          <a:endParaRPr lang="id-ID" sz="1800" dirty="0" smtClean="0">
            <a:solidFill>
              <a:schemeClr val="tx1"/>
            </a:solidFill>
          </a:endParaRPr>
        </a:p>
      </dgm:t>
    </dgm:pt>
    <dgm:pt modelId="{CE9E5765-DDBF-4504-AD4A-40DC85BBF503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Catatan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atas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Keuangan</a:t>
          </a:r>
          <a:endParaRPr lang="id-ID" sz="1800" b="1" dirty="0" smtClean="0">
            <a:solidFill>
              <a:schemeClr val="tx1"/>
            </a:solidFill>
          </a:endParaRPr>
        </a:p>
      </dgm:t>
    </dgm:pt>
    <dgm:pt modelId="{9403707E-4397-4FD4-BB2B-3B7E36E75739}" type="sibTrans" cxnId="{B31C6AED-59EE-428D-8E50-9D4427073676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DFC45C97-D27E-4C6D-B913-5F7F25EB957A}" type="parTrans" cxnId="{B31C6AED-59EE-428D-8E50-9D4427073676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5125C39C-9BB4-41D5-98BD-3B0835387A78}" type="sibTrans" cxnId="{C7D93C9E-8093-4403-B6A4-CE29B0158D15}">
      <dgm:prSet/>
      <dgm:spPr/>
      <dgm:t>
        <a:bodyPr/>
        <a:lstStyle/>
        <a:p>
          <a:endParaRPr lang="id-ID" sz="1800"/>
        </a:p>
      </dgm:t>
    </dgm:pt>
    <dgm:pt modelId="{436F1C45-C150-47B9-AF04-23975B747A07}" type="parTrans" cxnId="{C7D93C9E-8093-4403-B6A4-CE29B0158D15}">
      <dgm:prSet/>
      <dgm:spPr/>
      <dgm:t>
        <a:bodyPr/>
        <a:lstStyle/>
        <a:p>
          <a:endParaRPr lang="id-ID" sz="1800"/>
        </a:p>
      </dgm:t>
    </dgm:pt>
    <dgm:pt modelId="{A87438CE-1F9F-4AFF-ACC4-93F34BAD76F8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menunjukkan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perubahan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ekuitas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periode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endParaRPr lang="en-US" sz="1800" dirty="0" smtClean="0">
            <a:solidFill>
              <a:schemeClr val="tx1"/>
            </a:solidFill>
          </a:endParaRPr>
        </a:p>
        <a:p>
          <a:r>
            <a:rPr lang="en-US" sz="1800" dirty="0" err="1" smtClean="0">
              <a:solidFill>
                <a:schemeClr val="tx1"/>
              </a:solidFill>
            </a:rPr>
            <a:t>dapat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diketahui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sebab-sebab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perubahan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ekuitas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selama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periode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id-ID" sz="1800" dirty="0" smtClean="0">
            <a:solidFill>
              <a:schemeClr val="tx1"/>
            </a:solidFill>
          </a:endParaRPr>
        </a:p>
      </dgm:t>
    </dgm:pt>
    <dgm:pt modelId="{C5152A0B-7A45-4B87-A6BF-ABCE10D041D7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Perubahan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Ekuitas</a:t>
          </a:r>
          <a:endParaRPr lang="id-ID" sz="1800" b="1" dirty="0" smtClean="0">
            <a:solidFill>
              <a:schemeClr val="tx1"/>
            </a:solidFill>
          </a:endParaRPr>
        </a:p>
      </dgm:t>
    </dgm:pt>
    <dgm:pt modelId="{864552DA-065F-4FFB-92DA-3B39C76852EB}" type="sibTrans" cxnId="{1BDAD645-1F54-466E-A330-B6F8294EEB5F}">
      <dgm:prSet custT="1"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107DDB73-5E42-4560-927A-795EFA39A4FC}" type="parTrans" cxnId="{1BDAD645-1F54-466E-A330-B6F8294EEB5F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54B47AAF-EE99-43EC-9052-65FA983C0640}" type="sibTrans" cxnId="{AFC1ED31-19A9-41C6-A85D-03CD827B53B5}">
      <dgm:prSet/>
      <dgm:spPr/>
      <dgm:t>
        <a:bodyPr/>
        <a:lstStyle/>
        <a:p>
          <a:endParaRPr lang="id-ID" sz="1800"/>
        </a:p>
      </dgm:t>
    </dgm:pt>
    <dgm:pt modelId="{6B15E9AB-C4C5-40B3-A334-1389EA16B3F1}" type="parTrans" cxnId="{AFC1ED31-19A9-41C6-A85D-03CD827B53B5}">
      <dgm:prSet/>
      <dgm:spPr/>
      <dgm:t>
        <a:bodyPr/>
        <a:lstStyle/>
        <a:p>
          <a:endParaRPr lang="id-ID" sz="1800"/>
        </a:p>
      </dgm:t>
    </dgm:pt>
    <dgm:pt modelId="{5F2A3F59-FF81-47CE-A226-E196D64CDF5A}" type="pres">
      <dgm:prSet presAssocID="{05FAA4B2-9090-4355-A83A-CCF0B6B320D7}" presName="Name0" presStyleCnt="0">
        <dgm:presLayoutVars>
          <dgm:dir/>
          <dgm:animLvl val="lvl"/>
          <dgm:resizeHandles val="exact"/>
        </dgm:presLayoutVars>
      </dgm:prSet>
      <dgm:spPr/>
    </dgm:pt>
    <dgm:pt modelId="{3B5472D0-FFE2-4344-B6FB-0CB49A552630}" type="pres">
      <dgm:prSet presAssocID="{CE9E5765-DDBF-4504-AD4A-40DC85BBF503}" presName="boxAndChildren" presStyleCnt="0"/>
      <dgm:spPr/>
    </dgm:pt>
    <dgm:pt modelId="{68AD5BC5-0015-4751-9A84-78732A3D2AAA}" type="pres">
      <dgm:prSet presAssocID="{CE9E5765-DDBF-4504-AD4A-40DC85BBF503}" presName="parentTextBox" presStyleLbl="node1" presStyleIdx="0" presStyleCnt="2"/>
      <dgm:spPr/>
      <dgm:t>
        <a:bodyPr/>
        <a:lstStyle/>
        <a:p>
          <a:endParaRPr lang="id-ID"/>
        </a:p>
      </dgm:t>
    </dgm:pt>
    <dgm:pt modelId="{156504AD-B178-4E90-BCFA-B458D39BDF74}" type="pres">
      <dgm:prSet presAssocID="{CE9E5765-DDBF-4504-AD4A-40DC85BBF503}" presName="entireBox" presStyleLbl="node1" presStyleIdx="0" presStyleCnt="2" custLinFactNeighborY="-4745"/>
      <dgm:spPr/>
      <dgm:t>
        <a:bodyPr/>
        <a:lstStyle/>
        <a:p>
          <a:endParaRPr lang="id-ID"/>
        </a:p>
      </dgm:t>
    </dgm:pt>
    <dgm:pt modelId="{2E408358-C8AD-4CC7-8B0A-E0CE415EBA5D}" type="pres">
      <dgm:prSet presAssocID="{CE9E5765-DDBF-4504-AD4A-40DC85BBF503}" presName="descendantBox" presStyleCnt="0"/>
      <dgm:spPr/>
    </dgm:pt>
    <dgm:pt modelId="{2B72DCD8-B657-4ABE-BB51-296D279C27E5}" type="pres">
      <dgm:prSet presAssocID="{7E6EBAA6-A300-4997-99F2-E6672A2EB954}" presName="childTextBox" presStyleLbl="fgAccFollowNode1" presStyleIdx="0" presStyleCnt="2" custScaleY="139735" custLinFactNeighborY="-180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CF5822-F833-458C-A56B-31D17C4612BC}" type="pres">
      <dgm:prSet presAssocID="{864552DA-065F-4FFB-92DA-3B39C76852EB}" presName="sp" presStyleCnt="0"/>
      <dgm:spPr/>
    </dgm:pt>
    <dgm:pt modelId="{C058D7DC-FF0D-406D-951B-87A85CFF3912}" type="pres">
      <dgm:prSet presAssocID="{C5152A0B-7A45-4B87-A6BF-ABCE10D041D7}" presName="arrowAndChildren" presStyleCnt="0"/>
      <dgm:spPr/>
    </dgm:pt>
    <dgm:pt modelId="{142DC1D9-C666-40E2-86CB-5F2549181D02}" type="pres">
      <dgm:prSet presAssocID="{C5152A0B-7A45-4B87-A6BF-ABCE10D041D7}" presName="parentTextArrow" presStyleLbl="node1" presStyleIdx="0" presStyleCnt="2"/>
      <dgm:spPr/>
      <dgm:t>
        <a:bodyPr/>
        <a:lstStyle/>
        <a:p>
          <a:endParaRPr lang="id-ID"/>
        </a:p>
      </dgm:t>
    </dgm:pt>
    <dgm:pt modelId="{4B06AAD2-B468-441E-B784-D5FED233FC22}" type="pres">
      <dgm:prSet presAssocID="{C5152A0B-7A45-4B87-A6BF-ABCE10D041D7}" presName="arrow" presStyleLbl="node1" presStyleIdx="1" presStyleCnt="2" custLinFactNeighborX="-13684" custLinFactNeighborY="-2214"/>
      <dgm:spPr/>
      <dgm:t>
        <a:bodyPr/>
        <a:lstStyle/>
        <a:p>
          <a:endParaRPr lang="id-ID"/>
        </a:p>
      </dgm:t>
    </dgm:pt>
    <dgm:pt modelId="{1697491D-DDFA-4217-BFF4-9256F85970AF}" type="pres">
      <dgm:prSet presAssocID="{C5152A0B-7A45-4B87-A6BF-ABCE10D041D7}" presName="descendantArrow" presStyleCnt="0"/>
      <dgm:spPr/>
    </dgm:pt>
    <dgm:pt modelId="{00245A91-BF70-40F1-A37A-07DC670045F9}" type="pres">
      <dgm:prSet presAssocID="{A87438CE-1F9F-4AFF-ACC4-93F34BAD76F8}" presName="childTextArrow" presStyleLbl="fgAccFollowNode1" presStyleIdx="1" presStyleCnt="2" custScaleY="118827" custLinFactNeighborY="-19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C1ED31-19A9-41C6-A85D-03CD827B53B5}" srcId="{C5152A0B-7A45-4B87-A6BF-ABCE10D041D7}" destId="{A87438CE-1F9F-4AFF-ACC4-93F34BAD76F8}" srcOrd="0" destOrd="0" parTransId="{6B15E9AB-C4C5-40B3-A334-1389EA16B3F1}" sibTransId="{54B47AAF-EE99-43EC-9052-65FA983C0640}"/>
    <dgm:cxn modelId="{B31C6AED-59EE-428D-8E50-9D4427073676}" srcId="{05FAA4B2-9090-4355-A83A-CCF0B6B320D7}" destId="{CE9E5765-DDBF-4504-AD4A-40DC85BBF503}" srcOrd="1" destOrd="0" parTransId="{DFC45C97-D27E-4C6D-B913-5F7F25EB957A}" sibTransId="{9403707E-4397-4FD4-BB2B-3B7E36E75739}"/>
    <dgm:cxn modelId="{D80017DE-B53B-4B24-93F9-D607BC520EC6}" type="presOf" srcId="{CE9E5765-DDBF-4504-AD4A-40DC85BBF503}" destId="{68AD5BC5-0015-4751-9A84-78732A3D2AAA}" srcOrd="0" destOrd="0" presId="urn:microsoft.com/office/officeart/2005/8/layout/process4"/>
    <dgm:cxn modelId="{C7D93C9E-8093-4403-B6A4-CE29B0158D15}" srcId="{CE9E5765-DDBF-4504-AD4A-40DC85BBF503}" destId="{7E6EBAA6-A300-4997-99F2-E6672A2EB954}" srcOrd="0" destOrd="0" parTransId="{436F1C45-C150-47B9-AF04-23975B747A07}" sibTransId="{5125C39C-9BB4-41D5-98BD-3B0835387A78}"/>
    <dgm:cxn modelId="{DEB3574A-F686-4CDD-A3B6-01F3867B7E67}" type="presOf" srcId="{CE9E5765-DDBF-4504-AD4A-40DC85BBF503}" destId="{156504AD-B178-4E90-BCFA-B458D39BDF74}" srcOrd="1" destOrd="0" presId="urn:microsoft.com/office/officeart/2005/8/layout/process4"/>
    <dgm:cxn modelId="{3D4BCF07-5CAE-47A4-800F-CA9F65C08419}" type="presOf" srcId="{7E6EBAA6-A300-4997-99F2-E6672A2EB954}" destId="{2B72DCD8-B657-4ABE-BB51-296D279C27E5}" srcOrd="0" destOrd="0" presId="urn:microsoft.com/office/officeart/2005/8/layout/process4"/>
    <dgm:cxn modelId="{96631E3C-8FF3-448E-9C42-0E15379E76A4}" type="presOf" srcId="{C5152A0B-7A45-4B87-A6BF-ABCE10D041D7}" destId="{4B06AAD2-B468-441E-B784-D5FED233FC22}" srcOrd="1" destOrd="0" presId="urn:microsoft.com/office/officeart/2005/8/layout/process4"/>
    <dgm:cxn modelId="{AE64F759-17E8-4D27-8F4C-9C5891A773A8}" type="presOf" srcId="{A87438CE-1F9F-4AFF-ACC4-93F34BAD76F8}" destId="{00245A91-BF70-40F1-A37A-07DC670045F9}" srcOrd="0" destOrd="0" presId="urn:microsoft.com/office/officeart/2005/8/layout/process4"/>
    <dgm:cxn modelId="{033F8407-3274-4131-ACEB-AB5D4919EA33}" type="presOf" srcId="{C5152A0B-7A45-4B87-A6BF-ABCE10D041D7}" destId="{142DC1D9-C666-40E2-86CB-5F2549181D02}" srcOrd="0" destOrd="0" presId="urn:microsoft.com/office/officeart/2005/8/layout/process4"/>
    <dgm:cxn modelId="{39B27A1F-2356-42A4-9DC8-C92A428158ED}" type="presOf" srcId="{05FAA4B2-9090-4355-A83A-CCF0B6B320D7}" destId="{5F2A3F59-FF81-47CE-A226-E196D64CDF5A}" srcOrd="0" destOrd="0" presId="urn:microsoft.com/office/officeart/2005/8/layout/process4"/>
    <dgm:cxn modelId="{1BDAD645-1F54-466E-A330-B6F8294EEB5F}" srcId="{05FAA4B2-9090-4355-A83A-CCF0B6B320D7}" destId="{C5152A0B-7A45-4B87-A6BF-ABCE10D041D7}" srcOrd="0" destOrd="0" parTransId="{107DDB73-5E42-4560-927A-795EFA39A4FC}" sibTransId="{864552DA-065F-4FFB-92DA-3B39C76852EB}"/>
    <dgm:cxn modelId="{31C8E123-72CA-4465-8FF2-A806113E9583}" type="presParOf" srcId="{5F2A3F59-FF81-47CE-A226-E196D64CDF5A}" destId="{3B5472D0-FFE2-4344-B6FB-0CB49A552630}" srcOrd="0" destOrd="0" presId="urn:microsoft.com/office/officeart/2005/8/layout/process4"/>
    <dgm:cxn modelId="{A4BCFACD-BBB9-4E5A-93F5-BF805345A03D}" type="presParOf" srcId="{3B5472D0-FFE2-4344-B6FB-0CB49A552630}" destId="{68AD5BC5-0015-4751-9A84-78732A3D2AAA}" srcOrd="0" destOrd="0" presId="urn:microsoft.com/office/officeart/2005/8/layout/process4"/>
    <dgm:cxn modelId="{01F7F4C6-F579-41A0-B2D1-16DF18062F26}" type="presParOf" srcId="{3B5472D0-FFE2-4344-B6FB-0CB49A552630}" destId="{156504AD-B178-4E90-BCFA-B458D39BDF74}" srcOrd="1" destOrd="0" presId="urn:microsoft.com/office/officeart/2005/8/layout/process4"/>
    <dgm:cxn modelId="{A936BE80-EBBA-4EB2-8679-392EABADDD46}" type="presParOf" srcId="{3B5472D0-FFE2-4344-B6FB-0CB49A552630}" destId="{2E408358-C8AD-4CC7-8B0A-E0CE415EBA5D}" srcOrd="2" destOrd="0" presId="urn:microsoft.com/office/officeart/2005/8/layout/process4"/>
    <dgm:cxn modelId="{D03AD741-544F-458D-A6D2-9B77E13747C9}" type="presParOf" srcId="{2E408358-C8AD-4CC7-8B0A-E0CE415EBA5D}" destId="{2B72DCD8-B657-4ABE-BB51-296D279C27E5}" srcOrd="0" destOrd="0" presId="urn:microsoft.com/office/officeart/2005/8/layout/process4"/>
    <dgm:cxn modelId="{63959D13-2E8E-4641-8766-F30A15F10934}" type="presParOf" srcId="{5F2A3F59-FF81-47CE-A226-E196D64CDF5A}" destId="{B3CF5822-F833-458C-A56B-31D17C4612BC}" srcOrd="1" destOrd="0" presId="urn:microsoft.com/office/officeart/2005/8/layout/process4"/>
    <dgm:cxn modelId="{C6EB0876-8651-4DE9-B1F6-F528B483E636}" type="presParOf" srcId="{5F2A3F59-FF81-47CE-A226-E196D64CDF5A}" destId="{C058D7DC-FF0D-406D-951B-87A85CFF3912}" srcOrd="2" destOrd="0" presId="urn:microsoft.com/office/officeart/2005/8/layout/process4"/>
    <dgm:cxn modelId="{B3BF0866-4C3A-4645-9006-0104D6B10620}" type="presParOf" srcId="{C058D7DC-FF0D-406D-951B-87A85CFF3912}" destId="{142DC1D9-C666-40E2-86CB-5F2549181D02}" srcOrd="0" destOrd="0" presId="urn:microsoft.com/office/officeart/2005/8/layout/process4"/>
    <dgm:cxn modelId="{627D2385-9A00-4F67-851C-F965A08B0ACD}" type="presParOf" srcId="{C058D7DC-FF0D-406D-951B-87A85CFF3912}" destId="{4B06AAD2-B468-441E-B784-D5FED233FC22}" srcOrd="1" destOrd="0" presId="urn:microsoft.com/office/officeart/2005/8/layout/process4"/>
    <dgm:cxn modelId="{0176B948-CABD-4280-A84B-DD0B9830A375}" type="presParOf" srcId="{C058D7DC-FF0D-406D-951B-87A85CFF3912}" destId="{1697491D-DDFA-4217-BFF4-9256F85970AF}" srcOrd="2" destOrd="0" presId="urn:microsoft.com/office/officeart/2005/8/layout/process4"/>
    <dgm:cxn modelId="{5041BE90-CC2F-4D56-83B1-21EB51CA9C67}" type="presParOf" srcId="{1697491D-DDFA-4217-BFF4-9256F85970AF}" destId="{00245A91-BF70-40F1-A37A-07DC670045F9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D10B5-D9FD-4771-8E84-2184AD7ABEAD}" type="doc">
      <dgm:prSet loTypeId="urn:microsoft.com/office/officeart/2005/8/layout/h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23774C14-CFD8-4ED2-A24C-D0ECF04E688C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Keuangan di Dunia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746E50D-1FE7-4BDB-8167-0CE5A700DE66}" type="parTrans" cxnId="{0CC4EA68-E74E-4A8C-98F5-042A03E84A64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201D8D-D1BC-4C36-889D-D9D5133B313C}" type="sibTrans" cxnId="{0CC4EA68-E74E-4A8C-98F5-042A03E84A64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576DA6-8F77-482F-8062-EDAF1A8D711C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IFRS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F8CA2C-9C7F-405D-B3F7-BB5F83131129}" type="parTrans" cxnId="{9F82A01D-D073-4FA2-A061-09E05CF87604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7996BE-1387-44AF-8C57-24C8F06B781F}" type="sibTrans" cxnId="{9F82A01D-D073-4FA2-A061-09E05CF87604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B358B9-DCD9-465E-BF45-9A9149191D5A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US-GAAP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7D318C9-36C0-450D-BC82-C7D806470933}" type="parTrans" cxnId="{F1EBFE16-B745-4D50-9649-51AB02A59DC1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AD28B2-CC11-48FA-8AB1-3CAB902EB102}" type="sibTrans" cxnId="{F1EBFE16-B745-4D50-9649-51AB02A59DC1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FBEE05-61FC-4A19-999B-C36740A9E05F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di Indonesia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823199-BF0D-4D9E-99D6-7BD6EA0E98F9}" type="parTrans" cxnId="{F0F92FBC-C1A0-4BEC-966B-2470FF273C7B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05605E-B4F8-4B1A-BE2E-30F1DC7B1AEF}" type="sibTrans" cxnId="{F0F92FBC-C1A0-4BEC-966B-2470FF273C7B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CA91AA-03C2-4629-B749-86202C1117B3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Keuangan (PSAK)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AA3E50-3221-4EAC-B409-4F747B77F164}" type="parTrans" cxnId="{91F19D11-376F-46E6-B498-9CC841D880F6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2B2E9BA-EB78-4E66-9FE7-C4FBB27839F6}" type="sibTrans" cxnId="{91F19D11-376F-46E6-B498-9CC841D880F6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D9A3B6-EF4F-4506-8FA6-7FF2739B8102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Syariah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3AB27F6-E7DF-4083-A4FA-51B5C7EA1419}" type="parTrans" cxnId="{0B3212F0-F03C-4044-951F-F5C862924953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AAA17D-42E8-4612-B63E-00F79CF7B81E}" type="sibTrans" cxnId="{0B3212F0-F03C-4044-951F-F5C862924953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E61A09-E189-4B0B-BD4B-F946E495A7F0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Pemerintahan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EEC579-B029-44AF-9FA3-A448D84BBB95}" type="parTrans" cxnId="{763EC347-E42E-4A01-8F54-42A60E7659BA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2F66D4-AC05-4A60-93EF-E9D61918305C}" type="sibTrans" cxnId="{763EC347-E42E-4A01-8F54-42A60E7659BA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457BD2-5003-4B59-BE85-717434DFF970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Entitas Tanpa Akuntabilitas Publik (SAK ETAP)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A719AD-01A4-49BB-88E8-F17598181ADE}" type="parTrans" cxnId="{8B5F3DE8-F429-4CDD-98A8-6795316E9EC7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ED7879-7A35-407B-AA0E-CF6D55E16F83}" type="sibTrans" cxnId="{8B5F3DE8-F429-4CDD-98A8-6795316E9EC7}">
      <dgm:prSet/>
      <dgm:spPr/>
      <dgm:t>
        <a:bodyPr/>
        <a:lstStyle/>
        <a:p>
          <a:endParaRPr lang="id-ID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7F9752-0A5B-427E-84CD-24E8BA62D4D2}" type="pres">
      <dgm:prSet presAssocID="{A02D10B5-D9FD-4771-8E84-2184AD7ABE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C3746E4-2328-4E0B-8637-0FCDC3C926D4}" type="pres">
      <dgm:prSet presAssocID="{23774C14-CFD8-4ED2-A24C-D0ECF04E688C}" presName="composite" presStyleCnt="0"/>
      <dgm:spPr/>
    </dgm:pt>
    <dgm:pt modelId="{C28EEFCA-B076-49F0-A909-599FE451BF99}" type="pres">
      <dgm:prSet presAssocID="{23774C14-CFD8-4ED2-A24C-D0ECF04E68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F3F784-9305-470F-A663-A5B8D3FE4A12}" type="pres">
      <dgm:prSet presAssocID="{23774C14-CFD8-4ED2-A24C-D0ECF04E68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32C5A7-A9A5-40D6-A9FA-493751B63538}" type="pres">
      <dgm:prSet presAssocID="{61201D8D-D1BC-4C36-889D-D9D5133B313C}" presName="space" presStyleCnt="0"/>
      <dgm:spPr/>
    </dgm:pt>
    <dgm:pt modelId="{21299395-8109-40CC-BBF4-74AF0AA0310B}" type="pres">
      <dgm:prSet presAssocID="{CEFBEE05-61FC-4A19-999B-C36740A9E05F}" presName="composite" presStyleCnt="0"/>
      <dgm:spPr/>
    </dgm:pt>
    <dgm:pt modelId="{00870563-5310-45AD-9885-667A4DCBD696}" type="pres">
      <dgm:prSet presAssocID="{CEFBEE05-61FC-4A19-999B-C36740A9E0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49E7E2-E12A-4074-9A75-02BF5FD50387}" type="pres">
      <dgm:prSet presAssocID="{CEFBEE05-61FC-4A19-999B-C36740A9E0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5C9CA8-47C7-4F90-89DE-62AB53A29D3E}" type="presOf" srcId="{40D9A3B6-EF4F-4506-8FA6-7FF2739B8102}" destId="{8B49E7E2-E12A-4074-9A75-02BF5FD50387}" srcOrd="0" destOrd="2" presId="urn:microsoft.com/office/officeart/2005/8/layout/hList1"/>
    <dgm:cxn modelId="{176A23D3-537D-453E-8585-BD819DBCB130}" type="presOf" srcId="{27576DA6-8F77-482F-8062-EDAF1A8D711C}" destId="{49F3F784-9305-470F-A663-A5B8D3FE4A12}" srcOrd="0" destOrd="0" presId="urn:microsoft.com/office/officeart/2005/8/layout/hList1"/>
    <dgm:cxn modelId="{CE96235F-300F-47DE-8BCA-139BCF10DB4B}" type="presOf" srcId="{FD457BD2-5003-4B59-BE85-717434DFF970}" destId="{8B49E7E2-E12A-4074-9A75-02BF5FD50387}" srcOrd="0" destOrd="1" presId="urn:microsoft.com/office/officeart/2005/8/layout/hList1"/>
    <dgm:cxn modelId="{0B3212F0-F03C-4044-951F-F5C862924953}" srcId="{CEFBEE05-61FC-4A19-999B-C36740A9E05F}" destId="{40D9A3B6-EF4F-4506-8FA6-7FF2739B8102}" srcOrd="2" destOrd="0" parTransId="{43AB27F6-E7DF-4083-A4FA-51B5C7EA1419}" sibTransId="{3AAAA17D-42E8-4612-B63E-00F79CF7B81E}"/>
    <dgm:cxn modelId="{763EC347-E42E-4A01-8F54-42A60E7659BA}" srcId="{CEFBEE05-61FC-4A19-999B-C36740A9E05F}" destId="{DAE61A09-E189-4B0B-BD4B-F946E495A7F0}" srcOrd="3" destOrd="0" parTransId="{5CEEC579-B029-44AF-9FA3-A448D84BBB95}" sibTransId="{0B2F66D4-AC05-4A60-93EF-E9D61918305C}"/>
    <dgm:cxn modelId="{C7BAC19C-DC4D-4831-85EF-DA085703E810}" type="presOf" srcId="{47B358B9-DCD9-465E-BF45-9A9149191D5A}" destId="{49F3F784-9305-470F-A663-A5B8D3FE4A12}" srcOrd="0" destOrd="1" presId="urn:microsoft.com/office/officeart/2005/8/layout/hList1"/>
    <dgm:cxn modelId="{8B5F3DE8-F429-4CDD-98A8-6795316E9EC7}" srcId="{CEFBEE05-61FC-4A19-999B-C36740A9E05F}" destId="{FD457BD2-5003-4B59-BE85-717434DFF970}" srcOrd="1" destOrd="0" parTransId="{89A719AD-01A4-49BB-88E8-F17598181ADE}" sibTransId="{1CED7879-7A35-407B-AA0E-CF6D55E16F83}"/>
    <dgm:cxn modelId="{EB8CE76A-FFB3-4149-9CAE-C57DFE9450E6}" type="presOf" srcId="{A02D10B5-D9FD-4771-8E84-2184AD7ABEAD}" destId="{C77F9752-0A5B-427E-84CD-24E8BA62D4D2}" srcOrd="0" destOrd="0" presId="urn:microsoft.com/office/officeart/2005/8/layout/hList1"/>
    <dgm:cxn modelId="{F0F92FBC-C1A0-4BEC-966B-2470FF273C7B}" srcId="{A02D10B5-D9FD-4771-8E84-2184AD7ABEAD}" destId="{CEFBEE05-61FC-4A19-999B-C36740A9E05F}" srcOrd="1" destOrd="0" parTransId="{BE823199-BF0D-4D9E-99D6-7BD6EA0E98F9}" sibTransId="{1505605E-B4F8-4B1A-BE2E-30F1DC7B1AEF}"/>
    <dgm:cxn modelId="{9F82A01D-D073-4FA2-A061-09E05CF87604}" srcId="{23774C14-CFD8-4ED2-A24C-D0ECF04E688C}" destId="{27576DA6-8F77-482F-8062-EDAF1A8D711C}" srcOrd="0" destOrd="0" parTransId="{24F8CA2C-9C7F-405D-B3F7-BB5F83131129}" sibTransId="{E57996BE-1387-44AF-8C57-24C8F06B781F}"/>
    <dgm:cxn modelId="{91F19D11-376F-46E6-B498-9CC841D880F6}" srcId="{CEFBEE05-61FC-4A19-999B-C36740A9E05F}" destId="{E0CA91AA-03C2-4629-B749-86202C1117B3}" srcOrd="0" destOrd="0" parTransId="{A5AA3E50-3221-4EAC-B409-4F747B77F164}" sibTransId="{82B2E9BA-EB78-4E66-9FE7-C4FBB27839F6}"/>
    <dgm:cxn modelId="{0CC4EA68-E74E-4A8C-98F5-042A03E84A64}" srcId="{A02D10B5-D9FD-4771-8E84-2184AD7ABEAD}" destId="{23774C14-CFD8-4ED2-A24C-D0ECF04E688C}" srcOrd="0" destOrd="0" parTransId="{5746E50D-1FE7-4BDB-8167-0CE5A700DE66}" sibTransId="{61201D8D-D1BC-4C36-889D-D9D5133B313C}"/>
    <dgm:cxn modelId="{67ACA5FF-0EF2-4FCD-AE87-1F2DAEFA4663}" type="presOf" srcId="{CEFBEE05-61FC-4A19-999B-C36740A9E05F}" destId="{00870563-5310-45AD-9885-667A4DCBD696}" srcOrd="0" destOrd="0" presId="urn:microsoft.com/office/officeart/2005/8/layout/hList1"/>
    <dgm:cxn modelId="{197FD5E6-1FA4-4B28-9F71-542723C9EB8D}" type="presOf" srcId="{DAE61A09-E189-4B0B-BD4B-F946E495A7F0}" destId="{8B49E7E2-E12A-4074-9A75-02BF5FD50387}" srcOrd="0" destOrd="3" presId="urn:microsoft.com/office/officeart/2005/8/layout/hList1"/>
    <dgm:cxn modelId="{522387BF-5A28-47EB-BFB4-79DD4AB77EBA}" type="presOf" srcId="{23774C14-CFD8-4ED2-A24C-D0ECF04E688C}" destId="{C28EEFCA-B076-49F0-A909-599FE451BF99}" srcOrd="0" destOrd="0" presId="urn:microsoft.com/office/officeart/2005/8/layout/hList1"/>
    <dgm:cxn modelId="{F1EBFE16-B745-4D50-9649-51AB02A59DC1}" srcId="{23774C14-CFD8-4ED2-A24C-D0ECF04E688C}" destId="{47B358B9-DCD9-465E-BF45-9A9149191D5A}" srcOrd="1" destOrd="0" parTransId="{B7D318C9-36C0-450D-BC82-C7D806470933}" sibTransId="{B2AD28B2-CC11-48FA-8AB1-3CAB902EB102}"/>
    <dgm:cxn modelId="{11899516-EDF4-4318-8C11-A2C18A13CA67}" type="presOf" srcId="{E0CA91AA-03C2-4629-B749-86202C1117B3}" destId="{8B49E7E2-E12A-4074-9A75-02BF5FD50387}" srcOrd="0" destOrd="0" presId="urn:microsoft.com/office/officeart/2005/8/layout/hList1"/>
    <dgm:cxn modelId="{15DA25B4-576A-44D5-B3D4-D68E6CFF3CCF}" type="presParOf" srcId="{C77F9752-0A5B-427E-84CD-24E8BA62D4D2}" destId="{3C3746E4-2328-4E0B-8637-0FCDC3C926D4}" srcOrd="0" destOrd="0" presId="urn:microsoft.com/office/officeart/2005/8/layout/hList1"/>
    <dgm:cxn modelId="{FFD2C568-DCBC-44B3-A7FE-4DBB10ACFE12}" type="presParOf" srcId="{3C3746E4-2328-4E0B-8637-0FCDC3C926D4}" destId="{C28EEFCA-B076-49F0-A909-599FE451BF99}" srcOrd="0" destOrd="0" presId="urn:microsoft.com/office/officeart/2005/8/layout/hList1"/>
    <dgm:cxn modelId="{54F11B90-F520-4AEB-A5D4-1933B4FAB624}" type="presParOf" srcId="{3C3746E4-2328-4E0B-8637-0FCDC3C926D4}" destId="{49F3F784-9305-470F-A663-A5B8D3FE4A12}" srcOrd="1" destOrd="0" presId="urn:microsoft.com/office/officeart/2005/8/layout/hList1"/>
    <dgm:cxn modelId="{2EB1E403-9F27-494E-9744-B778FFD6808E}" type="presParOf" srcId="{C77F9752-0A5B-427E-84CD-24E8BA62D4D2}" destId="{CA32C5A7-A9A5-40D6-A9FA-493751B63538}" srcOrd="1" destOrd="0" presId="urn:microsoft.com/office/officeart/2005/8/layout/hList1"/>
    <dgm:cxn modelId="{BB0A1BEC-75B9-4BC6-AF5A-1B9EBE13797E}" type="presParOf" srcId="{C77F9752-0A5B-427E-84CD-24E8BA62D4D2}" destId="{21299395-8109-40CC-BBF4-74AF0AA0310B}" srcOrd="2" destOrd="0" presId="urn:microsoft.com/office/officeart/2005/8/layout/hList1"/>
    <dgm:cxn modelId="{DB4BBDE7-1062-455A-A4CF-DD8E11B21E29}" type="presParOf" srcId="{21299395-8109-40CC-BBF4-74AF0AA0310B}" destId="{00870563-5310-45AD-9885-667A4DCBD696}" srcOrd="0" destOrd="0" presId="urn:microsoft.com/office/officeart/2005/8/layout/hList1"/>
    <dgm:cxn modelId="{D0D1F7C3-B364-4EA0-8667-4DDBE366E177}" type="presParOf" srcId="{21299395-8109-40CC-BBF4-74AF0AA0310B}" destId="{8B49E7E2-E12A-4074-9A75-02BF5FD5038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65AF65-DF64-41B2-8E4D-AD8071BE90F3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d-ID"/>
        </a:p>
      </dgm:t>
    </dgm:pt>
    <dgm:pt modelId="{3DDB7579-76D8-466B-9891-C303B3F83D49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Tiga Ciri Utama IFRS</a:t>
          </a:r>
          <a:endParaRPr lang="id-ID" sz="2000" b="1" dirty="0">
            <a:solidFill>
              <a:schemeClr val="tx1"/>
            </a:solidFill>
          </a:endParaRPr>
        </a:p>
      </dgm:t>
    </dgm:pt>
    <dgm:pt modelId="{D9F8452E-C29C-48D0-9CDB-B44E8C96547F}" type="parTrans" cxnId="{2C52DE00-2491-42E8-B877-9A0014955F7D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4CB3DE91-6588-4849-A923-ED9C414F4924}" type="sibTrans" cxnId="{2C52DE00-2491-42E8-B877-9A0014955F7D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96CA7C4A-9951-4CC3-A63B-643092CCE41C}">
      <dgm:prSet phldrT="[Text]" custT="1"/>
      <dgm:spPr/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</a:rPr>
            <a:t>Principal Based</a:t>
          </a:r>
        </a:p>
        <a:p>
          <a:endParaRPr lang="id-ID" sz="1800" b="1" dirty="0" smtClean="0">
            <a:solidFill>
              <a:schemeClr val="tx1"/>
            </a:solidFill>
          </a:endParaRPr>
        </a:p>
        <a:p>
          <a:r>
            <a:rPr lang="id-ID" sz="1800" b="1" dirty="0" smtClean="0">
              <a:solidFill>
                <a:schemeClr val="tx1"/>
              </a:solidFill>
            </a:rPr>
            <a:t>H</a:t>
          </a:r>
          <a:r>
            <a:rPr lang="en-US" sz="1800" b="1" dirty="0" err="1" smtClean="0">
              <a:solidFill>
                <a:schemeClr val="tx1"/>
              </a:solidFill>
            </a:rPr>
            <a:t>anya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mengatur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hal-hal</a:t>
          </a:r>
          <a:r>
            <a:rPr lang="en-US" sz="1800" b="1" dirty="0" smtClean="0">
              <a:solidFill>
                <a:schemeClr val="tx1"/>
              </a:solidFill>
            </a:rPr>
            <a:t> yang </a:t>
          </a:r>
          <a:r>
            <a:rPr lang="en-US" sz="1800" b="1" dirty="0" err="1" smtClean="0">
              <a:solidFill>
                <a:schemeClr val="tx1"/>
              </a:solidFill>
            </a:rPr>
            <a:t>pokok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</a:p>
        <a:p>
          <a:endParaRPr lang="en-US" sz="1800" b="1" dirty="0" smtClean="0">
            <a:solidFill>
              <a:schemeClr val="tx1"/>
            </a:solidFill>
          </a:endParaRPr>
        </a:p>
        <a:p>
          <a:r>
            <a:rPr lang="en-US" sz="1800" b="1" dirty="0" err="1" smtClean="0">
              <a:solidFill>
                <a:schemeClr val="tx1"/>
              </a:solidFill>
            </a:rPr>
            <a:t>Prosedur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kebijakan</a:t>
          </a:r>
          <a:r>
            <a:rPr lang="en-US" sz="1800" b="1" dirty="0" smtClean="0">
              <a:solidFill>
                <a:schemeClr val="tx1"/>
              </a:solidFill>
            </a:rPr>
            <a:t> detail </a:t>
          </a:r>
          <a:r>
            <a:rPr lang="en-US" sz="1800" b="1" dirty="0" err="1" smtClean="0">
              <a:solidFill>
                <a:schemeClr val="tx1"/>
              </a:solidFill>
            </a:rPr>
            <a:t>diserahkan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kepada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pemakai</a:t>
          </a:r>
          <a:endParaRPr lang="en-US" sz="1800" b="1" dirty="0" smtClean="0">
            <a:solidFill>
              <a:schemeClr val="tx1"/>
            </a:solidFill>
          </a:endParaRPr>
        </a:p>
        <a:p>
          <a:endParaRPr lang="id-ID" sz="1800" b="1" dirty="0" smtClean="0">
            <a:solidFill>
              <a:schemeClr val="tx1"/>
            </a:solidFill>
          </a:endParaRPr>
        </a:p>
      </dgm:t>
    </dgm:pt>
    <dgm:pt modelId="{D4A7014F-ACD3-4ACB-8715-11E04A710FBC}" type="parTrans" cxnId="{7B25996E-2F08-4382-A584-44FF0182FD6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D5A2F57B-4A39-4A82-BFC0-F996BF52E7E9}" type="sibTrans" cxnId="{7B25996E-2F08-4382-A584-44FF0182FD6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B91033D4-38FC-4CEB-ADDB-3E4AD590279E}">
      <dgm:prSet phldrT="[Text]" custT="1"/>
      <dgm:spPr/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</a:rPr>
            <a:t>Fair Value</a:t>
          </a:r>
        </a:p>
        <a:p>
          <a:endParaRPr lang="id-ID" sz="1800" b="1" dirty="0" smtClean="0">
            <a:solidFill>
              <a:schemeClr val="tx1"/>
            </a:solidFill>
          </a:endParaRPr>
        </a:p>
        <a:p>
          <a:r>
            <a:rPr lang="en-US" sz="1800" b="1" dirty="0" err="1" smtClean="0">
              <a:solidFill>
                <a:schemeClr val="tx1"/>
              </a:solidFill>
            </a:rPr>
            <a:t>Penggunaan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nilai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wajar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800" b="1" dirty="0" err="1" smtClean="0">
              <a:solidFill>
                <a:schemeClr val="tx1"/>
              </a:solidFill>
            </a:rPr>
            <a:t>meningkatkan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relevansi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informasi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akuntansi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1800" b="1" dirty="0" err="1" smtClean="0">
              <a:solidFill>
                <a:schemeClr val="tx1"/>
              </a:solidFill>
            </a:rPr>
            <a:t>pengambilan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keputusan</a:t>
          </a:r>
          <a:endParaRPr lang="id-ID" sz="1800" b="1" dirty="0">
            <a:solidFill>
              <a:schemeClr val="tx1"/>
            </a:solidFill>
          </a:endParaRPr>
        </a:p>
      </dgm:t>
    </dgm:pt>
    <dgm:pt modelId="{1A7E85A1-F6F3-4B8D-84B2-6667AFD3296F}" type="parTrans" cxnId="{7F918737-1E34-42E7-81AC-934D04E9E0BD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EBD754C-47B9-41C1-B62E-9DE69A3943B7}" type="sibTrans" cxnId="{7F918737-1E34-42E7-81AC-934D04E9E0BD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6343711-2309-49AB-B14B-A238D1E2B8C9}">
      <dgm:prSet phldrT="[Text]" custT="1"/>
      <dgm:spPr/>
      <dgm:t>
        <a:bodyPr anchor="t"/>
        <a:lstStyle/>
        <a:p>
          <a:r>
            <a:rPr lang="id-ID" sz="1800" b="1" i="1" dirty="0" smtClean="0">
              <a:solidFill>
                <a:schemeClr val="tx1"/>
              </a:solidFill>
            </a:rPr>
            <a:t>Disclosure</a:t>
          </a:r>
          <a:endParaRPr lang="id-ID" sz="1800" b="1" i="0" dirty="0" smtClean="0">
            <a:solidFill>
              <a:schemeClr val="tx1"/>
            </a:solidFill>
          </a:endParaRPr>
        </a:p>
        <a:p>
          <a:endParaRPr lang="id-ID" sz="1800" b="1" i="0" dirty="0" smtClean="0">
            <a:solidFill>
              <a:schemeClr val="tx1"/>
            </a:solidFill>
          </a:endParaRPr>
        </a:p>
        <a:p>
          <a:r>
            <a:rPr lang="en-US" sz="1800" b="1" dirty="0" err="1" smtClean="0">
              <a:solidFill>
                <a:schemeClr val="tx1"/>
              </a:solidFill>
            </a:rPr>
            <a:t>Tujuan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pengguna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laporan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keua</a:t>
          </a:r>
          <a:r>
            <a:rPr lang="id-ID" sz="1800" b="1" dirty="0" smtClean="0">
              <a:solidFill>
                <a:schemeClr val="tx1"/>
              </a:solidFill>
            </a:rPr>
            <a:t>n</a:t>
          </a:r>
          <a:r>
            <a:rPr lang="en-US" sz="1800" b="1" dirty="0" err="1" smtClean="0">
              <a:solidFill>
                <a:schemeClr val="tx1"/>
              </a:solidFill>
            </a:rPr>
            <a:t>gan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dapat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mempertimbangkan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informasi</a:t>
          </a:r>
          <a:r>
            <a:rPr lang="en-US" sz="1800" b="1" dirty="0" smtClean="0">
              <a:solidFill>
                <a:schemeClr val="tx1"/>
              </a:solidFill>
            </a:rPr>
            <a:t> yang </a:t>
          </a:r>
          <a:r>
            <a:rPr lang="en-US" sz="1800" b="1" dirty="0" err="1" smtClean="0">
              <a:solidFill>
                <a:schemeClr val="tx1"/>
              </a:solidFill>
            </a:rPr>
            <a:t>relevan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perlu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diketahui</a:t>
          </a:r>
          <a:endParaRPr lang="id-ID" sz="1800" b="1" i="1" dirty="0">
            <a:solidFill>
              <a:schemeClr val="tx1"/>
            </a:solidFill>
          </a:endParaRPr>
        </a:p>
      </dgm:t>
    </dgm:pt>
    <dgm:pt modelId="{099A87F3-0C12-4273-9858-8625F7384D92}" type="parTrans" cxnId="{2BFB5EA9-8004-4E9D-A34C-18EF47DE21F8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3EAEEB6-13B6-4290-837F-F67939D738E6}" type="sibTrans" cxnId="{2BFB5EA9-8004-4E9D-A34C-18EF47DE21F8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73D54F66-0844-4CC7-A88F-4590C64047C7}" type="pres">
      <dgm:prSet presAssocID="{AD65AF65-DF64-41B2-8E4D-AD8071BE90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DD96E0-A589-4F00-BAED-394338C59638}" type="pres">
      <dgm:prSet presAssocID="{3DDB7579-76D8-466B-9891-C303B3F83D49}" presName="roof" presStyleLbl="dkBgShp" presStyleIdx="0" presStyleCnt="2" custScaleY="46387" custLinFactNeighborY="-9893"/>
      <dgm:spPr/>
      <dgm:t>
        <a:bodyPr/>
        <a:lstStyle/>
        <a:p>
          <a:endParaRPr lang="id-ID"/>
        </a:p>
      </dgm:t>
    </dgm:pt>
    <dgm:pt modelId="{24A675F3-9B87-4D4C-A646-2EDBB4ED8B9B}" type="pres">
      <dgm:prSet presAssocID="{3DDB7579-76D8-466B-9891-C303B3F83D49}" presName="pillars" presStyleCnt="0"/>
      <dgm:spPr/>
    </dgm:pt>
    <dgm:pt modelId="{0FEED732-52A8-4D6F-8DD4-BE6AC38821C4}" type="pres">
      <dgm:prSet presAssocID="{3DDB7579-76D8-466B-9891-C303B3F83D49}" presName="pillar1" presStyleLbl="node1" presStyleIdx="0" presStyleCnt="3" custScaleY="127435" custLinFactNeighborY="-68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465BEF-95E2-4994-A458-5DE29F7973D9}" type="pres">
      <dgm:prSet presAssocID="{B91033D4-38FC-4CEB-ADDB-3E4AD590279E}" presName="pillarX" presStyleLbl="node1" presStyleIdx="1" presStyleCnt="3" custScaleY="127435" custLinFactNeighborY="-68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697B90-CEC4-457B-836E-5D90760D5DBA}" type="pres">
      <dgm:prSet presAssocID="{26343711-2309-49AB-B14B-A238D1E2B8C9}" presName="pillarX" presStyleLbl="node1" presStyleIdx="2" presStyleCnt="3" custScaleY="127435" custLinFactNeighborY="-68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D73EF2-37B4-4107-BD0F-4AC04F17A84C}" type="pres">
      <dgm:prSet presAssocID="{3DDB7579-76D8-466B-9891-C303B3F83D49}" presName="base" presStyleLbl="dkBgShp" presStyleIdx="1" presStyleCnt="2" custLinFactNeighborY="85613"/>
      <dgm:spPr/>
    </dgm:pt>
  </dgm:ptLst>
  <dgm:cxnLst>
    <dgm:cxn modelId="{911A7F06-026A-4C57-A114-3297E550F5AA}" type="presOf" srcId="{AD65AF65-DF64-41B2-8E4D-AD8071BE90F3}" destId="{73D54F66-0844-4CC7-A88F-4590C64047C7}" srcOrd="0" destOrd="0" presId="urn:microsoft.com/office/officeart/2005/8/layout/hList3"/>
    <dgm:cxn modelId="{2BFB5EA9-8004-4E9D-A34C-18EF47DE21F8}" srcId="{3DDB7579-76D8-466B-9891-C303B3F83D49}" destId="{26343711-2309-49AB-B14B-A238D1E2B8C9}" srcOrd="2" destOrd="0" parTransId="{099A87F3-0C12-4273-9858-8625F7384D92}" sibTransId="{53EAEEB6-13B6-4290-837F-F67939D738E6}"/>
    <dgm:cxn modelId="{387860D5-05C0-4CEA-A86A-29BC1C6C8706}" type="presOf" srcId="{B91033D4-38FC-4CEB-ADDB-3E4AD590279E}" destId="{C2465BEF-95E2-4994-A458-5DE29F7973D9}" srcOrd="0" destOrd="0" presId="urn:microsoft.com/office/officeart/2005/8/layout/hList3"/>
    <dgm:cxn modelId="{E5F31ABD-008E-4298-B74F-9267AAFF3957}" type="presOf" srcId="{26343711-2309-49AB-B14B-A238D1E2B8C9}" destId="{30697B90-CEC4-457B-836E-5D90760D5DBA}" srcOrd="0" destOrd="0" presId="urn:microsoft.com/office/officeart/2005/8/layout/hList3"/>
    <dgm:cxn modelId="{9182B7AF-5E95-4958-ACA2-793F8226BE3A}" type="presOf" srcId="{96CA7C4A-9951-4CC3-A63B-643092CCE41C}" destId="{0FEED732-52A8-4D6F-8DD4-BE6AC38821C4}" srcOrd="0" destOrd="0" presId="urn:microsoft.com/office/officeart/2005/8/layout/hList3"/>
    <dgm:cxn modelId="{7B25996E-2F08-4382-A584-44FF0182FD6B}" srcId="{3DDB7579-76D8-466B-9891-C303B3F83D49}" destId="{96CA7C4A-9951-4CC3-A63B-643092CCE41C}" srcOrd="0" destOrd="0" parTransId="{D4A7014F-ACD3-4ACB-8715-11E04A710FBC}" sibTransId="{D5A2F57B-4A39-4A82-BFC0-F996BF52E7E9}"/>
    <dgm:cxn modelId="{2C52DE00-2491-42E8-B877-9A0014955F7D}" srcId="{AD65AF65-DF64-41B2-8E4D-AD8071BE90F3}" destId="{3DDB7579-76D8-466B-9891-C303B3F83D49}" srcOrd="0" destOrd="0" parTransId="{D9F8452E-C29C-48D0-9CDB-B44E8C96547F}" sibTransId="{4CB3DE91-6588-4849-A923-ED9C414F4924}"/>
    <dgm:cxn modelId="{7F918737-1E34-42E7-81AC-934D04E9E0BD}" srcId="{3DDB7579-76D8-466B-9891-C303B3F83D49}" destId="{B91033D4-38FC-4CEB-ADDB-3E4AD590279E}" srcOrd="1" destOrd="0" parTransId="{1A7E85A1-F6F3-4B8D-84B2-6667AFD3296F}" sibTransId="{8EBD754C-47B9-41C1-B62E-9DE69A3943B7}"/>
    <dgm:cxn modelId="{5C622219-1237-4D6B-AB4D-A79B0E8B8144}" type="presOf" srcId="{3DDB7579-76D8-466B-9891-C303B3F83D49}" destId="{F5DD96E0-A589-4F00-BAED-394338C59638}" srcOrd="0" destOrd="0" presId="urn:microsoft.com/office/officeart/2005/8/layout/hList3"/>
    <dgm:cxn modelId="{1FC65028-FD87-45D7-A105-246D90541DCD}" type="presParOf" srcId="{73D54F66-0844-4CC7-A88F-4590C64047C7}" destId="{F5DD96E0-A589-4F00-BAED-394338C59638}" srcOrd="0" destOrd="0" presId="urn:microsoft.com/office/officeart/2005/8/layout/hList3"/>
    <dgm:cxn modelId="{BAA4E425-243E-4233-B76D-02F940FC3583}" type="presParOf" srcId="{73D54F66-0844-4CC7-A88F-4590C64047C7}" destId="{24A675F3-9B87-4D4C-A646-2EDBB4ED8B9B}" srcOrd="1" destOrd="0" presId="urn:microsoft.com/office/officeart/2005/8/layout/hList3"/>
    <dgm:cxn modelId="{D8FB3D08-6646-40AD-A2FE-698642349CC4}" type="presParOf" srcId="{24A675F3-9B87-4D4C-A646-2EDBB4ED8B9B}" destId="{0FEED732-52A8-4D6F-8DD4-BE6AC38821C4}" srcOrd="0" destOrd="0" presId="urn:microsoft.com/office/officeart/2005/8/layout/hList3"/>
    <dgm:cxn modelId="{18950ED8-AAB3-4A42-BD18-500A826A8C67}" type="presParOf" srcId="{24A675F3-9B87-4D4C-A646-2EDBB4ED8B9B}" destId="{C2465BEF-95E2-4994-A458-5DE29F7973D9}" srcOrd="1" destOrd="0" presId="urn:microsoft.com/office/officeart/2005/8/layout/hList3"/>
    <dgm:cxn modelId="{1E0F035B-BD15-4278-8039-DC77FFC6ADC6}" type="presParOf" srcId="{24A675F3-9B87-4D4C-A646-2EDBB4ED8B9B}" destId="{30697B90-CEC4-457B-836E-5D90760D5DBA}" srcOrd="2" destOrd="0" presId="urn:microsoft.com/office/officeart/2005/8/layout/hList3"/>
    <dgm:cxn modelId="{AAB48A7D-C414-48A0-A556-4AD51B418CD7}" type="presParOf" srcId="{73D54F66-0844-4CC7-A88F-4590C64047C7}" destId="{56D73EF2-37B4-4107-BD0F-4AC04F17A84C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AB8A42-81F7-4ADD-88B9-D6187DC7FFD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A641838-5DC2-453B-ADDF-C13BA46675A7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IASC (</a:t>
          </a:r>
          <a:r>
            <a: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International Accounting Standard Committee</a:t>
          </a:r>
          <a:r>
            <a:rPr lang="id-ID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  <a:endParaRPr lang="id-ID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59D3D1-7BF1-43B4-ABF0-BB16E7B0B28B}" type="parTrans" cxnId="{777DD62B-08DF-4232-A1DF-4AA4C3525035}">
      <dgm:prSet/>
      <dgm:spPr/>
      <dgm:t>
        <a:bodyPr/>
        <a:lstStyle/>
        <a:p>
          <a:endParaRPr lang="id-ID"/>
        </a:p>
      </dgm:t>
    </dgm:pt>
    <dgm:pt modelId="{E19272E5-185F-4D89-9BA9-EFB90B775CA2}" type="sibTrans" cxnId="{777DD62B-08DF-4232-A1DF-4AA4C3525035}">
      <dgm:prSet/>
      <dgm:spPr/>
      <dgm:t>
        <a:bodyPr/>
        <a:lstStyle/>
        <a:p>
          <a:endParaRPr lang="id-ID"/>
        </a:p>
      </dgm:t>
    </dgm:pt>
    <dgm:pt modelId="{3839601E-E123-4128-B298-A5C7EAC720F7}">
      <dgm:prSet phldrT="[Text]" custT="1"/>
      <dgm:spPr/>
      <dgm:t>
        <a:bodyPr/>
        <a:lstStyle/>
        <a:p>
          <a:r>
            <a:rPr lang="id-ID" sz="1800" dirty="0" smtClean="0"/>
            <a:t>IAS (International Accounting Standard)</a:t>
          </a:r>
          <a:endParaRPr lang="id-ID" sz="1800" dirty="0"/>
        </a:p>
      </dgm:t>
    </dgm:pt>
    <dgm:pt modelId="{93B939C7-300B-4B05-A909-D270BE0DF25F}" type="parTrans" cxnId="{BD1CF355-2783-4676-874F-0084CE12B649}">
      <dgm:prSet/>
      <dgm:spPr/>
      <dgm:t>
        <a:bodyPr/>
        <a:lstStyle/>
        <a:p>
          <a:endParaRPr lang="id-ID"/>
        </a:p>
      </dgm:t>
    </dgm:pt>
    <dgm:pt modelId="{70C7256E-37B2-4864-9BCF-D0596FDFA2AC}" type="sibTrans" cxnId="{BD1CF355-2783-4676-874F-0084CE12B649}">
      <dgm:prSet/>
      <dgm:spPr/>
      <dgm:t>
        <a:bodyPr/>
        <a:lstStyle/>
        <a:p>
          <a:endParaRPr lang="id-ID"/>
        </a:p>
      </dgm:t>
    </dgm:pt>
    <dgm:pt modelId="{0C397736-26A1-499F-A7A0-E5A96B04624F}">
      <dgm:prSet phldrT="[Text]" custT="1"/>
      <dgm:spPr/>
      <dgm:t>
        <a:bodyPr/>
        <a:lstStyle/>
        <a:p>
          <a:r>
            <a:rPr lang="id-ID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IASB (International Accounting Standard Board)</a:t>
          </a:r>
          <a:endParaRPr lang="id-ID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7A456E-348B-460C-8CCE-51B57F01CD71}" type="parTrans" cxnId="{6937FB71-6EC4-4A84-A882-6D665AEDD52E}">
      <dgm:prSet/>
      <dgm:spPr/>
      <dgm:t>
        <a:bodyPr/>
        <a:lstStyle/>
        <a:p>
          <a:endParaRPr lang="id-ID"/>
        </a:p>
      </dgm:t>
    </dgm:pt>
    <dgm:pt modelId="{A8DC3896-60C7-440D-994F-A86EC02100BE}" type="sibTrans" cxnId="{6937FB71-6EC4-4A84-A882-6D665AEDD52E}">
      <dgm:prSet/>
      <dgm:spPr/>
      <dgm:t>
        <a:bodyPr/>
        <a:lstStyle/>
        <a:p>
          <a:endParaRPr lang="id-ID"/>
        </a:p>
      </dgm:t>
    </dgm:pt>
    <dgm:pt modelId="{A11F83F1-142C-4C58-B7CE-13759EC931E3}">
      <dgm:prSet phldrT="[Text]"/>
      <dgm:spPr/>
      <dgm:t>
        <a:bodyPr tIns="0"/>
        <a:lstStyle/>
        <a:p>
          <a:pPr marL="171450" indent="-171450"/>
          <a:endParaRPr lang="id-ID" dirty="0"/>
        </a:p>
      </dgm:t>
    </dgm:pt>
    <dgm:pt modelId="{3317BF1D-F218-4064-A05E-25B1E8180694}" type="sibTrans" cxnId="{D30C2CB3-E001-410A-8EA1-1E8FA5AE65B1}">
      <dgm:prSet/>
      <dgm:spPr/>
      <dgm:t>
        <a:bodyPr/>
        <a:lstStyle/>
        <a:p>
          <a:endParaRPr lang="id-ID"/>
        </a:p>
      </dgm:t>
    </dgm:pt>
    <dgm:pt modelId="{B671EB52-D479-4063-85C0-475B0C3551BD}" type="parTrans" cxnId="{D30C2CB3-E001-410A-8EA1-1E8FA5AE65B1}">
      <dgm:prSet/>
      <dgm:spPr/>
      <dgm:t>
        <a:bodyPr/>
        <a:lstStyle/>
        <a:p>
          <a:endParaRPr lang="id-ID"/>
        </a:p>
      </dgm:t>
    </dgm:pt>
    <dgm:pt modelId="{489E63FF-E88C-4CFD-863E-712DBC434E8A}" type="pres">
      <dgm:prSet presAssocID="{D8AB8A42-81F7-4ADD-88B9-D6187DC7FF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EAFBBF-7794-48E6-98F8-0350288640CB}" type="pres">
      <dgm:prSet presAssocID="{D8AB8A42-81F7-4ADD-88B9-D6187DC7FFDB}" presName="tSp" presStyleCnt="0"/>
      <dgm:spPr/>
    </dgm:pt>
    <dgm:pt modelId="{83FE3934-1C90-47CC-9FB0-0C12DA9C0A35}" type="pres">
      <dgm:prSet presAssocID="{D8AB8A42-81F7-4ADD-88B9-D6187DC7FFDB}" presName="bSp" presStyleCnt="0"/>
      <dgm:spPr/>
    </dgm:pt>
    <dgm:pt modelId="{FD2E8CD0-375A-4517-A8EF-FBDDD72E9C96}" type="pres">
      <dgm:prSet presAssocID="{D8AB8A42-81F7-4ADD-88B9-D6187DC7FFDB}" presName="process" presStyleCnt="0"/>
      <dgm:spPr/>
    </dgm:pt>
    <dgm:pt modelId="{4A03C347-AAAA-4D2E-B1DD-7F0DF8EA0E32}" type="pres">
      <dgm:prSet presAssocID="{5A641838-5DC2-453B-ADDF-C13BA46675A7}" presName="composite1" presStyleCnt="0"/>
      <dgm:spPr/>
    </dgm:pt>
    <dgm:pt modelId="{7F3B4B2D-8EAE-485A-ADB3-4BC10D41D0CB}" type="pres">
      <dgm:prSet presAssocID="{5A641838-5DC2-453B-ADDF-C13BA46675A7}" presName="dummyNode1" presStyleLbl="node1" presStyleIdx="0" presStyleCnt="2"/>
      <dgm:spPr/>
    </dgm:pt>
    <dgm:pt modelId="{AD5561D9-CCB6-4D29-BF72-109311913B2D}" type="pres">
      <dgm:prSet presAssocID="{5A641838-5DC2-453B-ADDF-C13BA46675A7}" presName="childNode1" presStyleLbl="bgAcc1" presStyleIdx="0" presStyleCnt="2" custScaleX="143018" custScaleY="1193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3FDC05-CE25-4F2B-9043-69817131F2A1}" type="pres">
      <dgm:prSet presAssocID="{5A641838-5DC2-453B-ADDF-C13BA46675A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621E2A-5E0B-42CC-970A-842009401041}" type="pres">
      <dgm:prSet presAssocID="{5A641838-5DC2-453B-ADDF-C13BA46675A7}" presName="parentNode1" presStyleLbl="node1" presStyleIdx="0" presStyleCnt="2" custScaleX="135453" custLinFactNeighborY="-294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CC7CD1-5D6F-4702-BF22-DBB2A0DE9DE3}" type="pres">
      <dgm:prSet presAssocID="{5A641838-5DC2-453B-ADDF-C13BA46675A7}" presName="connSite1" presStyleCnt="0"/>
      <dgm:spPr/>
    </dgm:pt>
    <dgm:pt modelId="{7D995DC6-776C-4537-A0C2-E4BF2493BB38}" type="pres">
      <dgm:prSet presAssocID="{E19272E5-185F-4D89-9BA9-EFB90B775CA2}" presName="Name9" presStyleLbl="sibTrans2D1" presStyleIdx="0" presStyleCnt="1" custLinFactNeighborY="-11320"/>
      <dgm:spPr/>
      <dgm:t>
        <a:bodyPr/>
        <a:lstStyle/>
        <a:p>
          <a:endParaRPr lang="id-ID"/>
        </a:p>
      </dgm:t>
    </dgm:pt>
    <dgm:pt modelId="{FBED71FE-7EFB-4458-8C65-BAF4F9CBC9C8}" type="pres">
      <dgm:prSet presAssocID="{0C397736-26A1-499F-A7A0-E5A96B04624F}" presName="composite2" presStyleCnt="0"/>
      <dgm:spPr/>
    </dgm:pt>
    <dgm:pt modelId="{1CD753AB-1C4C-4F8E-9328-696CA77790CA}" type="pres">
      <dgm:prSet presAssocID="{0C397736-26A1-499F-A7A0-E5A96B04624F}" presName="dummyNode2" presStyleLbl="node1" presStyleIdx="0" presStyleCnt="2"/>
      <dgm:spPr/>
    </dgm:pt>
    <dgm:pt modelId="{BA22F17E-C530-4B6E-BFEA-26531BD83DEA}" type="pres">
      <dgm:prSet presAssocID="{0C397736-26A1-499F-A7A0-E5A96B04624F}" presName="childNode2" presStyleLbl="bgAcc1" presStyleIdx="1" presStyleCnt="2" custScaleX="138759" custScaleY="1193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44DF63-AE01-40B1-8F8F-9728D5AC5AB6}" type="pres">
      <dgm:prSet presAssocID="{0C397736-26A1-499F-A7A0-E5A96B04624F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4CAB31-873F-49C3-A125-3D3DA5874333}" type="pres">
      <dgm:prSet presAssocID="{0C397736-26A1-499F-A7A0-E5A96B04624F}" presName="parentNode2" presStyleLbl="node1" presStyleIdx="1" presStyleCnt="2" custScaleX="135453" custLinFactY="100000" custLinFactNeighborX="531" custLinFactNeighborY="10458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88455B-5332-4B2B-859B-3FC4C1D43042}" type="pres">
      <dgm:prSet presAssocID="{0C397736-26A1-499F-A7A0-E5A96B04624F}" presName="connSite2" presStyleCnt="0"/>
      <dgm:spPr/>
    </dgm:pt>
  </dgm:ptLst>
  <dgm:cxnLst>
    <dgm:cxn modelId="{D278A0E0-7289-4460-8393-A8997FA6AD4A}" type="presOf" srcId="{D8AB8A42-81F7-4ADD-88B9-D6187DC7FFDB}" destId="{489E63FF-E88C-4CFD-863E-712DBC434E8A}" srcOrd="0" destOrd="0" presId="urn:microsoft.com/office/officeart/2005/8/layout/hProcess4"/>
    <dgm:cxn modelId="{1E10FAD0-B54C-4F0D-A4DA-63D448186B9D}" type="presOf" srcId="{A11F83F1-142C-4C58-B7CE-13759EC931E3}" destId="{BA22F17E-C530-4B6E-BFEA-26531BD83DEA}" srcOrd="0" destOrd="0" presId="urn:microsoft.com/office/officeart/2005/8/layout/hProcess4"/>
    <dgm:cxn modelId="{EDDC041F-0CE1-4535-954B-F294A22C7396}" type="presOf" srcId="{5A641838-5DC2-453B-ADDF-C13BA46675A7}" destId="{33621E2A-5E0B-42CC-970A-842009401041}" srcOrd="0" destOrd="0" presId="urn:microsoft.com/office/officeart/2005/8/layout/hProcess4"/>
    <dgm:cxn modelId="{BD1CF355-2783-4676-874F-0084CE12B649}" srcId="{5A641838-5DC2-453B-ADDF-C13BA46675A7}" destId="{3839601E-E123-4128-B298-A5C7EAC720F7}" srcOrd="0" destOrd="0" parTransId="{93B939C7-300B-4B05-A909-D270BE0DF25F}" sibTransId="{70C7256E-37B2-4864-9BCF-D0596FDFA2AC}"/>
    <dgm:cxn modelId="{9E52FF4F-B8A6-4DC2-A785-3743B849D0BF}" type="presOf" srcId="{E19272E5-185F-4D89-9BA9-EFB90B775CA2}" destId="{7D995DC6-776C-4537-A0C2-E4BF2493BB38}" srcOrd="0" destOrd="0" presId="urn:microsoft.com/office/officeart/2005/8/layout/hProcess4"/>
    <dgm:cxn modelId="{777DD62B-08DF-4232-A1DF-4AA4C3525035}" srcId="{D8AB8A42-81F7-4ADD-88B9-D6187DC7FFDB}" destId="{5A641838-5DC2-453B-ADDF-C13BA46675A7}" srcOrd="0" destOrd="0" parTransId="{9A59D3D1-7BF1-43B4-ABF0-BB16E7B0B28B}" sibTransId="{E19272E5-185F-4D89-9BA9-EFB90B775CA2}"/>
    <dgm:cxn modelId="{6937FB71-6EC4-4A84-A882-6D665AEDD52E}" srcId="{D8AB8A42-81F7-4ADD-88B9-D6187DC7FFDB}" destId="{0C397736-26A1-499F-A7A0-E5A96B04624F}" srcOrd="1" destOrd="0" parTransId="{327A456E-348B-460C-8CCE-51B57F01CD71}" sibTransId="{A8DC3896-60C7-440D-994F-A86EC02100BE}"/>
    <dgm:cxn modelId="{14F82B4D-DF10-4DB9-A3B3-D57ABBBEE2C3}" type="presOf" srcId="{3839601E-E123-4128-B298-A5C7EAC720F7}" destId="{AD5561D9-CCB6-4D29-BF72-109311913B2D}" srcOrd="0" destOrd="0" presId="urn:microsoft.com/office/officeart/2005/8/layout/hProcess4"/>
    <dgm:cxn modelId="{52FC1674-D2F6-456C-B3DC-8AE268324C7A}" type="presOf" srcId="{3839601E-E123-4128-B298-A5C7EAC720F7}" destId="{503FDC05-CE25-4F2B-9043-69817131F2A1}" srcOrd="1" destOrd="0" presId="urn:microsoft.com/office/officeart/2005/8/layout/hProcess4"/>
    <dgm:cxn modelId="{87FDD1BA-5C1B-4259-908A-A01423A3E388}" type="presOf" srcId="{0C397736-26A1-499F-A7A0-E5A96B04624F}" destId="{444CAB31-873F-49C3-A125-3D3DA5874333}" srcOrd="0" destOrd="0" presId="urn:microsoft.com/office/officeart/2005/8/layout/hProcess4"/>
    <dgm:cxn modelId="{D6FD5C3C-DCB8-444F-94ED-1932AFE9B6B0}" type="presOf" srcId="{A11F83F1-142C-4C58-B7CE-13759EC931E3}" destId="{EC44DF63-AE01-40B1-8F8F-9728D5AC5AB6}" srcOrd="1" destOrd="0" presId="urn:microsoft.com/office/officeart/2005/8/layout/hProcess4"/>
    <dgm:cxn modelId="{D30C2CB3-E001-410A-8EA1-1E8FA5AE65B1}" srcId="{0C397736-26A1-499F-A7A0-E5A96B04624F}" destId="{A11F83F1-142C-4C58-B7CE-13759EC931E3}" srcOrd="0" destOrd="0" parTransId="{B671EB52-D479-4063-85C0-475B0C3551BD}" sibTransId="{3317BF1D-F218-4064-A05E-25B1E8180694}"/>
    <dgm:cxn modelId="{395350B2-16FD-491A-B837-427F2E0A8CB8}" type="presParOf" srcId="{489E63FF-E88C-4CFD-863E-712DBC434E8A}" destId="{C5EAFBBF-7794-48E6-98F8-0350288640CB}" srcOrd="0" destOrd="0" presId="urn:microsoft.com/office/officeart/2005/8/layout/hProcess4"/>
    <dgm:cxn modelId="{D382B60A-88CD-4951-B763-6941C40688AA}" type="presParOf" srcId="{489E63FF-E88C-4CFD-863E-712DBC434E8A}" destId="{83FE3934-1C90-47CC-9FB0-0C12DA9C0A35}" srcOrd="1" destOrd="0" presId="urn:microsoft.com/office/officeart/2005/8/layout/hProcess4"/>
    <dgm:cxn modelId="{3A66FC8B-901E-4D89-874C-E4D5F654970F}" type="presParOf" srcId="{489E63FF-E88C-4CFD-863E-712DBC434E8A}" destId="{FD2E8CD0-375A-4517-A8EF-FBDDD72E9C96}" srcOrd="2" destOrd="0" presId="urn:microsoft.com/office/officeart/2005/8/layout/hProcess4"/>
    <dgm:cxn modelId="{5061382E-FFEE-496D-BAAB-ADA7DD50F9AE}" type="presParOf" srcId="{FD2E8CD0-375A-4517-A8EF-FBDDD72E9C96}" destId="{4A03C347-AAAA-4D2E-B1DD-7F0DF8EA0E32}" srcOrd="0" destOrd="0" presId="urn:microsoft.com/office/officeart/2005/8/layout/hProcess4"/>
    <dgm:cxn modelId="{5CB4B77D-1E4D-44E6-841B-21AB400F2619}" type="presParOf" srcId="{4A03C347-AAAA-4D2E-B1DD-7F0DF8EA0E32}" destId="{7F3B4B2D-8EAE-485A-ADB3-4BC10D41D0CB}" srcOrd="0" destOrd="0" presId="urn:microsoft.com/office/officeart/2005/8/layout/hProcess4"/>
    <dgm:cxn modelId="{F8855BA1-B36F-459D-B505-21D598A871A3}" type="presParOf" srcId="{4A03C347-AAAA-4D2E-B1DD-7F0DF8EA0E32}" destId="{AD5561D9-CCB6-4D29-BF72-109311913B2D}" srcOrd="1" destOrd="0" presId="urn:microsoft.com/office/officeart/2005/8/layout/hProcess4"/>
    <dgm:cxn modelId="{77D0C6FA-242E-47CC-B535-2D043680134A}" type="presParOf" srcId="{4A03C347-AAAA-4D2E-B1DD-7F0DF8EA0E32}" destId="{503FDC05-CE25-4F2B-9043-69817131F2A1}" srcOrd="2" destOrd="0" presId="urn:microsoft.com/office/officeart/2005/8/layout/hProcess4"/>
    <dgm:cxn modelId="{F2C458FF-C365-4249-BD91-A0B4CC87B56E}" type="presParOf" srcId="{4A03C347-AAAA-4D2E-B1DD-7F0DF8EA0E32}" destId="{33621E2A-5E0B-42CC-970A-842009401041}" srcOrd="3" destOrd="0" presId="urn:microsoft.com/office/officeart/2005/8/layout/hProcess4"/>
    <dgm:cxn modelId="{01C83A41-A69D-4853-ADD0-629EDC3AD19C}" type="presParOf" srcId="{4A03C347-AAAA-4D2E-B1DD-7F0DF8EA0E32}" destId="{16CC7CD1-5D6F-4702-BF22-DBB2A0DE9DE3}" srcOrd="4" destOrd="0" presId="urn:microsoft.com/office/officeart/2005/8/layout/hProcess4"/>
    <dgm:cxn modelId="{6207E31F-6F17-4269-B38F-E2BF36D55CC6}" type="presParOf" srcId="{FD2E8CD0-375A-4517-A8EF-FBDDD72E9C96}" destId="{7D995DC6-776C-4537-A0C2-E4BF2493BB38}" srcOrd="1" destOrd="0" presId="urn:microsoft.com/office/officeart/2005/8/layout/hProcess4"/>
    <dgm:cxn modelId="{2F7933F6-9FD4-4A6D-A6F5-181ED62F2EC3}" type="presParOf" srcId="{FD2E8CD0-375A-4517-A8EF-FBDDD72E9C96}" destId="{FBED71FE-7EFB-4458-8C65-BAF4F9CBC9C8}" srcOrd="2" destOrd="0" presId="urn:microsoft.com/office/officeart/2005/8/layout/hProcess4"/>
    <dgm:cxn modelId="{BE281F19-4988-437E-A90D-E4C0AFA0E40A}" type="presParOf" srcId="{FBED71FE-7EFB-4458-8C65-BAF4F9CBC9C8}" destId="{1CD753AB-1C4C-4F8E-9328-696CA77790CA}" srcOrd="0" destOrd="0" presId="urn:microsoft.com/office/officeart/2005/8/layout/hProcess4"/>
    <dgm:cxn modelId="{23FF40B9-3DF9-4A2C-996A-DB03EEE632CB}" type="presParOf" srcId="{FBED71FE-7EFB-4458-8C65-BAF4F9CBC9C8}" destId="{BA22F17E-C530-4B6E-BFEA-26531BD83DEA}" srcOrd="1" destOrd="0" presId="urn:microsoft.com/office/officeart/2005/8/layout/hProcess4"/>
    <dgm:cxn modelId="{6AB27B1B-3B9A-4A51-AC77-1D31CB18F5EF}" type="presParOf" srcId="{FBED71FE-7EFB-4458-8C65-BAF4F9CBC9C8}" destId="{EC44DF63-AE01-40B1-8F8F-9728D5AC5AB6}" srcOrd="2" destOrd="0" presId="urn:microsoft.com/office/officeart/2005/8/layout/hProcess4"/>
    <dgm:cxn modelId="{DC1E6CC2-8C3F-4BCD-B926-CA3B0242CD76}" type="presParOf" srcId="{FBED71FE-7EFB-4458-8C65-BAF4F9CBC9C8}" destId="{444CAB31-873F-49C3-A125-3D3DA5874333}" srcOrd="3" destOrd="0" presId="urn:microsoft.com/office/officeart/2005/8/layout/hProcess4"/>
    <dgm:cxn modelId="{7D24C0CB-BFA4-492C-A3B5-9B00D837E843}" type="presParOf" srcId="{FBED71FE-7EFB-4458-8C65-BAF4F9CBC9C8}" destId="{5688455B-5332-4B2B-859B-3FC4C1D43042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0" y="3698"/>
          <a:ext cx="3000364" cy="125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Menjelaskan kinerja keuangan dalam periode tertentu dan kondisi keuangan pada tanggal tertentu</a:t>
          </a:r>
          <a:endParaRPr lang="id-ID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698"/>
        <a:ext cx="3000364" cy="1258714"/>
      </dsp:txXfrm>
    </dsp:sp>
    <dsp:sp modelId="{6C5BD863-55B1-42E7-B500-569A9D6C5902}">
      <dsp:nvSpPr>
        <dsp:cNvPr id="0" name=""/>
        <dsp:cNvSpPr/>
      </dsp:nvSpPr>
      <dsp:spPr>
        <a:xfrm rot="5400000">
          <a:off x="1289947" y="1341495"/>
          <a:ext cx="420468" cy="50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1289947" y="1341495"/>
        <a:ext cx="420468" cy="504562"/>
      </dsp:txXfrm>
    </dsp:sp>
    <dsp:sp modelId="{452A7670-3427-46DB-9F60-9182F4DCDD73}">
      <dsp:nvSpPr>
        <dsp:cNvPr id="0" name=""/>
        <dsp:cNvSpPr/>
      </dsp:nvSpPr>
      <dsp:spPr>
        <a:xfrm>
          <a:off x="0" y="1823037"/>
          <a:ext cx="3000364" cy="803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Penilaian kinerja dan kondisi keuangan</a:t>
          </a:r>
          <a:endParaRPr lang="id-ID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823037"/>
        <a:ext cx="3000364" cy="803890"/>
      </dsp:txXfrm>
    </dsp:sp>
    <dsp:sp modelId="{06545995-C77E-420F-B027-5F0D6FE46D62}">
      <dsp:nvSpPr>
        <dsp:cNvPr id="0" name=""/>
        <dsp:cNvSpPr/>
      </dsp:nvSpPr>
      <dsp:spPr>
        <a:xfrm rot="5400000">
          <a:off x="1289947" y="2706010"/>
          <a:ext cx="420468" cy="50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1289947" y="2706010"/>
        <a:ext cx="420468" cy="504562"/>
      </dsp:txXfrm>
    </dsp:sp>
    <dsp:sp modelId="{DD6265D0-6C0A-4DE3-951A-88CAE4814C1C}">
      <dsp:nvSpPr>
        <dsp:cNvPr id="0" name=""/>
        <dsp:cNvSpPr/>
      </dsp:nvSpPr>
      <dsp:spPr>
        <a:xfrm>
          <a:off x="0" y="3187552"/>
          <a:ext cx="3000364" cy="1121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Memprediksi kinerja di masa mendatang</a:t>
          </a:r>
          <a:endParaRPr lang="id-ID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187552"/>
        <a:ext cx="3000364" cy="11212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A6EF3-2B4A-49B5-A177-E3FCCEDCEAE6}">
      <dsp:nvSpPr>
        <dsp:cNvPr id="0" name=""/>
        <dsp:cNvSpPr/>
      </dsp:nvSpPr>
      <dsp:spPr>
        <a:xfrm rot="5400000">
          <a:off x="-166684" y="167551"/>
          <a:ext cx="1111230" cy="777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-166684" y="167551"/>
        <a:ext cx="1111230" cy="777861"/>
      </dsp:txXfrm>
    </dsp:sp>
    <dsp:sp modelId="{EC422590-6399-46B1-A790-C2E5D3093974}">
      <dsp:nvSpPr>
        <dsp:cNvPr id="0" name=""/>
        <dsp:cNvSpPr/>
      </dsp:nvSpPr>
      <dsp:spPr>
        <a:xfrm rot="5400000">
          <a:off x="4314060" y="-3535332"/>
          <a:ext cx="722299" cy="7794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Penyajian Jujur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Substansi Mengungguli Bentuk</a:t>
          </a:r>
          <a:endParaRPr lang="en-US" sz="1900" kern="1200" dirty="0"/>
        </a:p>
      </dsp:txBody>
      <dsp:txXfrm rot="5400000">
        <a:off x="4314060" y="-3535332"/>
        <a:ext cx="722299" cy="7794698"/>
      </dsp:txXfrm>
    </dsp:sp>
    <dsp:sp modelId="{CB45B540-B151-482C-A30E-DD87688CCEC1}">
      <dsp:nvSpPr>
        <dsp:cNvPr id="0" name=""/>
        <dsp:cNvSpPr/>
      </dsp:nvSpPr>
      <dsp:spPr>
        <a:xfrm rot="5400000">
          <a:off x="-166684" y="1075548"/>
          <a:ext cx="1111230" cy="777861"/>
        </a:xfrm>
        <a:prstGeom prst="chevron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 w="25400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-166684" y="1075548"/>
        <a:ext cx="1111230" cy="777861"/>
      </dsp:txXfrm>
    </dsp:sp>
    <dsp:sp modelId="{1F11FEAB-FF90-4881-9A71-83F0BFBF8E29}">
      <dsp:nvSpPr>
        <dsp:cNvPr id="0" name=""/>
        <dsp:cNvSpPr/>
      </dsp:nvSpPr>
      <dsp:spPr>
        <a:xfrm rot="5400000">
          <a:off x="4314060" y="-2627335"/>
          <a:ext cx="722299" cy="7794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Netralitas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Pertimbangan Sehat</a:t>
          </a:r>
          <a:endParaRPr lang="en-US" sz="1900" kern="1200" dirty="0"/>
        </a:p>
      </dsp:txBody>
      <dsp:txXfrm rot="5400000">
        <a:off x="4314060" y="-2627335"/>
        <a:ext cx="722299" cy="7794698"/>
      </dsp:txXfrm>
    </dsp:sp>
    <dsp:sp modelId="{77FD2017-4984-4564-B037-D2E72092CCBB}">
      <dsp:nvSpPr>
        <dsp:cNvPr id="0" name=""/>
        <dsp:cNvSpPr/>
      </dsp:nvSpPr>
      <dsp:spPr>
        <a:xfrm rot="5400000">
          <a:off x="-166684" y="1983544"/>
          <a:ext cx="1111230" cy="777861"/>
        </a:xfrm>
        <a:prstGeom prst="chevron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 w="25400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-166684" y="1983544"/>
        <a:ext cx="1111230" cy="777861"/>
      </dsp:txXfrm>
    </dsp:sp>
    <dsp:sp modelId="{07A26C0D-C45E-4460-9A28-DCC4ED2E5158}">
      <dsp:nvSpPr>
        <dsp:cNvPr id="0" name=""/>
        <dsp:cNvSpPr/>
      </dsp:nvSpPr>
      <dsp:spPr>
        <a:xfrm rot="5400000">
          <a:off x="4314060" y="-1719339"/>
          <a:ext cx="722299" cy="7794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Kelengkapan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i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Penyajian Wajar</a:t>
          </a:r>
          <a:endParaRPr lang="en-US" sz="1900" kern="1200" dirty="0"/>
        </a:p>
      </dsp:txBody>
      <dsp:txXfrm rot="5400000">
        <a:off x="4314060" y="-1719339"/>
        <a:ext cx="722299" cy="779469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431D9-AF79-442A-9FF3-7F3F28556E2A}">
      <dsp:nvSpPr>
        <dsp:cNvPr id="0" name=""/>
        <dsp:cNvSpPr/>
      </dsp:nvSpPr>
      <dsp:spPr>
        <a:xfrm>
          <a:off x="945" y="36694"/>
          <a:ext cx="8640014" cy="620441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Unsur Laporan Keuangan </a:t>
          </a:r>
          <a:endParaRPr lang="id-ID" sz="2800" b="1" kern="1200" dirty="0">
            <a:solidFill>
              <a:srgbClr val="C00000"/>
            </a:solidFill>
            <a:latin typeface="+mj-lt"/>
            <a:ea typeface="+mn-ea"/>
            <a:cs typeface="+mn-cs"/>
          </a:endParaRPr>
        </a:p>
      </dsp:txBody>
      <dsp:txXfrm>
        <a:off x="945" y="36694"/>
        <a:ext cx="8640014" cy="620441"/>
      </dsp:txXfrm>
    </dsp:sp>
    <dsp:sp modelId="{7D2445D8-D72D-4046-BCDD-C62309074539}">
      <dsp:nvSpPr>
        <dsp:cNvPr id="0" name=""/>
        <dsp:cNvSpPr/>
      </dsp:nvSpPr>
      <dsp:spPr>
        <a:xfrm>
          <a:off x="8905" y="670197"/>
          <a:ext cx="8623148" cy="57927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Posisi Keuangan</a:t>
          </a:r>
          <a:endParaRPr lang="id-ID" sz="2600" b="1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sp:txBody>
      <dsp:txXfrm>
        <a:off x="8905" y="670197"/>
        <a:ext cx="8623148" cy="579275"/>
      </dsp:txXfrm>
    </dsp:sp>
    <dsp:sp modelId="{9EA2F3D1-B19F-4C72-9BDB-2516A1BD009D}">
      <dsp:nvSpPr>
        <dsp:cNvPr id="0" name=""/>
        <dsp:cNvSpPr/>
      </dsp:nvSpPr>
      <dsp:spPr>
        <a:xfrm>
          <a:off x="8905" y="1340021"/>
          <a:ext cx="2796092" cy="31946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Aset,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sumber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daya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dikuasai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oleh</a:t>
          </a:r>
          <a:r>
            <a:rPr lang="en-US" sz="1800" kern="1200" smtClean="0">
              <a:solidFill>
                <a:schemeClr val="tx1"/>
              </a:solidFill>
              <a:latin typeface="+mj-lt"/>
              <a:ea typeface="+mn-ea"/>
              <a:cs typeface="+mn-cs"/>
            </a:rPr>
            <a:t> perusahaan sebagai akibat dari peristiwa masa lalu dan dari mana manfaat ekonomi di masa depan diharapkan akan diperoleh perusahaan</a:t>
          </a:r>
          <a:endParaRPr lang="id-ID" sz="18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8905" y="1340021"/>
        <a:ext cx="2796092" cy="3194697"/>
      </dsp:txXfrm>
    </dsp:sp>
    <dsp:sp modelId="{40C27719-25C1-4507-8933-C3B6B8CFAF30}">
      <dsp:nvSpPr>
        <dsp:cNvPr id="0" name=""/>
        <dsp:cNvSpPr/>
      </dsp:nvSpPr>
      <dsp:spPr>
        <a:xfrm>
          <a:off x="2922433" y="1340021"/>
          <a:ext cx="2796092" cy="31946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Liabilit</a:t>
          </a:r>
          <a:r>
            <a:rPr lang="en-US" sz="1800" b="1" i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</a:t>
          </a:r>
          <a:r>
            <a:rPr lang="id-ID" sz="1800" b="1" i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hutang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kini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timbul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dari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peristiwa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masa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lalu</a:t>
          </a:r>
          <a:r>
            <a:rPr lang="en-US" sz="1800" kern="1200" smtClean="0">
              <a:solidFill>
                <a:schemeClr val="tx1"/>
              </a:solidFill>
              <a:latin typeface="+mj-lt"/>
              <a:ea typeface="+mn-ea"/>
              <a:cs typeface="+mn-cs"/>
            </a:rPr>
            <a:t>, penyelesaiannya diharapkan mengakibatkan arus keluar dari sumber daya perusahaan yang mengandung manfaat ekonomi</a:t>
          </a:r>
          <a:endParaRPr lang="id-ID" sz="18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2922433" y="1340021"/>
        <a:ext cx="2796092" cy="3194697"/>
      </dsp:txXfrm>
    </dsp:sp>
    <dsp:sp modelId="{0F5170BD-6799-415C-B7C3-D63C2A04E9B5}">
      <dsp:nvSpPr>
        <dsp:cNvPr id="0" name=""/>
        <dsp:cNvSpPr/>
      </dsp:nvSpPr>
      <dsp:spPr>
        <a:xfrm>
          <a:off x="5835961" y="1340021"/>
          <a:ext cx="2796092" cy="31946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Ekuitas,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hak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residual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atas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aktiva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perusahaan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setelah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dikurangi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semua</a:t>
          </a:r>
          <a:r>
            <a:rPr lang="en-US" sz="18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  <a:ea typeface="+mn-ea"/>
              <a:cs typeface="+mn-cs"/>
            </a:rPr>
            <a:t>kewajiban</a:t>
          </a:r>
          <a:endParaRPr lang="id-ID" sz="18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5835961" y="1340021"/>
        <a:ext cx="2796092" cy="319469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431D9-AF79-442A-9FF3-7F3F28556E2A}">
      <dsp:nvSpPr>
        <dsp:cNvPr id="0" name=""/>
        <dsp:cNvSpPr/>
      </dsp:nvSpPr>
      <dsp:spPr>
        <a:xfrm>
          <a:off x="8084" y="42811"/>
          <a:ext cx="8632875" cy="727856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Unsur Laporan Keuangan </a:t>
          </a:r>
          <a:endParaRPr lang="id-ID" sz="3200" b="1" kern="1200" dirty="0">
            <a:solidFill>
              <a:srgbClr val="C00000"/>
            </a:solidFill>
            <a:latin typeface="+mj-lt"/>
            <a:ea typeface="+mn-ea"/>
            <a:cs typeface="+mn-cs"/>
          </a:endParaRPr>
        </a:p>
      </dsp:txBody>
      <dsp:txXfrm>
        <a:off x="8084" y="42811"/>
        <a:ext cx="8632875" cy="727856"/>
      </dsp:txXfrm>
    </dsp:sp>
    <dsp:sp modelId="{1396D6AE-B052-4C9A-A4BB-5F31324BBEAD}">
      <dsp:nvSpPr>
        <dsp:cNvPr id="0" name=""/>
        <dsp:cNvSpPr/>
      </dsp:nvSpPr>
      <dsp:spPr>
        <a:xfrm>
          <a:off x="4042" y="705755"/>
          <a:ext cx="8632875" cy="67956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Kinerja</a:t>
          </a:r>
          <a:endParaRPr lang="id-ID" sz="3000" b="1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sp:txBody>
      <dsp:txXfrm>
        <a:off x="4042" y="705755"/>
        <a:ext cx="8632875" cy="679563"/>
      </dsp:txXfrm>
    </dsp:sp>
    <dsp:sp modelId="{5ABCE160-FDC1-4231-84DA-A281B557596A}">
      <dsp:nvSpPr>
        <dsp:cNvPr id="0" name=""/>
        <dsp:cNvSpPr/>
      </dsp:nvSpPr>
      <dsp:spPr>
        <a:xfrm>
          <a:off x="0" y="1389063"/>
          <a:ext cx="4227657" cy="28604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+mj-lt"/>
            </a:rPr>
            <a:t>Penghasilan</a:t>
          </a:r>
          <a:r>
            <a:rPr lang="en-US" sz="1800" b="1" i="1" kern="1200" dirty="0" smtClean="0">
              <a:solidFill>
                <a:schemeClr val="tx1"/>
              </a:solidFill>
              <a:latin typeface="+mj-lt"/>
            </a:rPr>
            <a:t> (income)</a:t>
          </a:r>
          <a:r>
            <a:rPr lang="en-US" sz="1800" i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adalah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kenaikan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manfaat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ekonomi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selama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suatu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periode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akuntansi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bentuk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pemasukan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penambahan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aktiva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kewajiban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mengakibatkan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kenaikan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ekuitas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tidak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berasal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kontribusi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penanam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modal</a:t>
          </a:r>
          <a:endParaRPr lang="id-ID" sz="18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0" y="1389063"/>
        <a:ext cx="4227657" cy="2860404"/>
      </dsp:txXfrm>
    </dsp:sp>
    <dsp:sp modelId="{5F9E6F20-F6C3-40DE-9AE4-A04C8430D366}">
      <dsp:nvSpPr>
        <dsp:cNvPr id="0" name=""/>
        <dsp:cNvSpPr/>
      </dsp:nvSpPr>
      <dsp:spPr>
        <a:xfrm>
          <a:off x="4320480" y="1386153"/>
          <a:ext cx="4227657" cy="28604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1"/>
              </a:solidFill>
              <a:latin typeface="+mj-lt"/>
            </a:rPr>
            <a:t>Beban</a:t>
          </a:r>
          <a:r>
            <a:rPr lang="en-US" sz="1800" b="1" i="1" kern="1200" dirty="0" smtClean="0">
              <a:solidFill>
                <a:schemeClr val="tx1"/>
              </a:solidFill>
              <a:latin typeface="+mj-lt"/>
            </a:rPr>
            <a:t> (expenses)</a:t>
          </a:r>
          <a:r>
            <a:rPr lang="en-US" sz="1800" i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adalah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manfaat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ekonomi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selama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suatu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periode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akuntansi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bentuk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arus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keluar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berkurangnya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aktiva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terjadinya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kewajiban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mengakibatkan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penurunan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ekuitas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tidak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menyangkut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pembagian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kepada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j-lt"/>
            </a:rPr>
            <a:t>penanam</a:t>
          </a:r>
          <a:r>
            <a:rPr lang="en-US" sz="1800" kern="1200" dirty="0" smtClean="0">
              <a:solidFill>
                <a:schemeClr val="tx1"/>
              </a:solidFill>
              <a:latin typeface="+mj-lt"/>
            </a:rPr>
            <a:t> modal</a:t>
          </a:r>
          <a:endParaRPr lang="id-ID" sz="18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4320480" y="1386153"/>
        <a:ext cx="4227657" cy="286040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431D9-AF79-442A-9FF3-7F3F28556E2A}">
      <dsp:nvSpPr>
        <dsp:cNvPr id="0" name=""/>
        <dsp:cNvSpPr/>
      </dsp:nvSpPr>
      <dsp:spPr>
        <a:xfrm>
          <a:off x="2778" y="0"/>
          <a:ext cx="8638166" cy="75110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rgbClr val="FFFF00"/>
              </a:solidFill>
              <a:latin typeface="+mj-lt"/>
              <a:ea typeface="+mn-ea"/>
              <a:cs typeface="+mn-cs"/>
            </a:rPr>
            <a:t>Pengukuran Unsur Laporan Keuangan</a:t>
          </a:r>
          <a:endParaRPr lang="id-ID" sz="32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2778" y="0"/>
        <a:ext cx="8638166" cy="751103"/>
      </dsp:txXfrm>
    </dsp:sp>
    <dsp:sp modelId="{4830E0FF-3CCF-4F00-9560-4BF3CF9FB099}">
      <dsp:nvSpPr>
        <dsp:cNvPr id="0" name=""/>
        <dsp:cNvSpPr/>
      </dsp:nvSpPr>
      <dsp:spPr>
        <a:xfrm>
          <a:off x="1396" y="831737"/>
          <a:ext cx="2031553" cy="3932709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historis</a:t>
          </a:r>
          <a:endParaRPr lang="en-US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(historical cost)</a:t>
          </a:r>
          <a:endParaRPr lang="id-ID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perolehan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pada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tanggal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transaksi</a:t>
          </a:r>
          <a:endParaRPr lang="id-ID" sz="1800" b="1" kern="1200" dirty="0">
            <a:solidFill>
              <a:schemeClr val="tx2">
                <a:lumMod val="50000"/>
              </a:schemeClr>
            </a:solidFill>
            <a:latin typeface="+mj-lt"/>
            <a:ea typeface="+mn-ea"/>
            <a:cs typeface="+mn-cs"/>
          </a:endParaRPr>
        </a:p>
      </dsp:txBody>
      <dsp:txXfrm>
        <a:off x="1396" y="831737"/>
        <a:ext cx="2031553" cy="3932709"/>
      </dsp:txXfrm>
    </dsp:sp>
    <dsp:sp modelId="{7671DA80-087D-427E-94C1-260D475B4490}">
      <dsp:nvSpPr>
        <dsp:cNvPr id="0" name=""/>
        <dsp:cNvSpPr/>
      </dsp:nvSpPr>
      <dsp:spPr>
        <a:xfrm>
          <a:off x="2203600" y="831737"/>
          <a:ext cx="2031553" cy="3858049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kini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(current cost)</a:t>
          </a:r>
          <a:endParaRPr lang="id-ID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Biaya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seharusnya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diperoleh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pada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saat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pengukuran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. </a:t>
          </a:r>
          <a:endParaRPr lang="id-ID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03600" y="831737"/>
        <a:ext cx="2031553" cy="3858049"/>
      </dsp:txXfrm>
    </dsp:sp>
    <dsp:sp modelId="{19427D81-DEB1-49F8-8160-48596ABD28D7}">
      <dsp:nvSpPr>
        <dsp:cNvPr id="0" name=""/>
        <dsp:cNvSpPr/>
      </dsp:nvSpPr>
      <dsp:spPr>
        <a:xfrm>
          <a:off x="4405805" y="831737"/>
          <a:ext cx="2031553" cy="3841297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realisasi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penyelesaian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realisable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settlement value)</a:t>
          </a:r>
          <a:endParaRPr lang="id-ID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dapat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diperoleh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dengan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menjual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aktiva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dalam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pelepasan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normal (</a:t>
          </a:r>
          <a:r>
            <a:rPr lang="en-US" sz="1800" i="1" kern="1200" dirty="0" smtClean="0">
              <a:solidFill>
                <a:schemeClr val="tx2">
                  <a:lumMod val="50000"/>
                </a:schemeClr>
              </a:solidFill>
            </a:rPr>
            <a:t>orderly disposal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). </a:t>
          </a:r>
          <a:endParaRPr lang="id-ID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05805" y="831737"/>
        <a:ext cx="2031553" cy="3841297"/>
      </dsp:txXfrm>
    </dsp:sp>
    <dsp:sp modelId="{BD9881F5-4970-4143-A52D-2CF592294FCA}">
      <dsp:nvSpPr>
        <dsp:cNvPr id="0" name=""/>
        <dsp:cNvSpPr/>
      </dsp:nvSpPr>
      <dsp:spPr>
        <a:xfrm>
          <a:off x="6608009" y="831737"/>
          <a:ext cx="2031553" cy="3827594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b="1" i="1" kern="1200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b="1" i="1" kern="1200" dirty="0" smtClean="0">
              <a:solidFill>
                <a:schemeClr val="tx2">
                  <a:lumMod val="50000"/>
                </a:schemeClr>
              </a:solidFill>
            </a:rPr>
            <a:t> (present value)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i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Arus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kas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masuk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bersih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di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masa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depan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didiskontokan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ke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50000"/>
                </a:schemeClr>
              </a:solidFill>
            </a:rPr>
            <a:t>sekarang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</a:rPr>
            <a:t>. </a:t>
          </a:r>
          <a:endParaRPr lang="id-ID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08009" y="831737"/>
        <a:ext cx="2031553" cy="382759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92DD3-855D-46DC-B707-CBB94304F401}">
      <dsp:nvSpPr>
        <dsp:cNvPr id="0" name=""/>
        <dsp:cNvSpPr/>
      </dsp:nvSpPr>
      <dsp:spPr>
        <a:xfrm>
          <a:off x="0" y="172127"/>
          <a:ext cx="8640960" cy="849992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modal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adalah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aset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bersih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atau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ekuitas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entitas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yaitu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uang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atau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daya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beli</a:t>
          </a:r>
          <a:r>
            <a:rPr lang="en-US" sz="2000" i="1" kern="1200" dirty="0" smtClean="0">
              <a:solidFill>
                <a:schemeClr val="accent1">
                  <a:lumMod val="75000"/>
                </a:schemeClr>
              </a:solidFill>
            </a:rPr>
            <a:t> yang </a:t>
          </a:r>
          <a:r>
            <a:rPr lang="en-US" sz="2000" i="1" kern="1200" dirty="0" err="1" smtClean="0">
              <a:solidFill>
                <a:schemeClr val="accent1">
                  <a:lumMod val="75000"/>
                </a:schemeClr>
              </a:solidFill>
            </a:rPr>
            <a:t>diinvestasikan</a:t>
          </a:r>
          <a:endParaRPr lang="id-ID" sz="2000" b="1" i="1" kern="1200" dirty="0">
            <a:solidFill>
              <a:schemeClr val="accent1">
                <a:lumMod val="75000"/>
              </a:schemeClr>
            </a:solidFill>
            <a:latin typeface="+mj-lt"/>
            <a:ea typeface="+mn-ea"/>
            <a:cs typeface="+mn-cs"/>
          </a:endParaRPr>
        </a:p>
      </dsp:txBody>
      <dsp:txXfrm>
        <a:off x="0" y="172127"/>
        <a:ext cx="8640960" cy="849992"/>
      </dsp:txXfrm>
    </dsp:sp>
    <dsp:sp modelId="{C98780F6-1700-47AC-B27C-5FB2667C430E}">
      <dsp:nvSpPr>
        <dsp:cNvPr id="0" name=""/>
        <dsp:cNvSpPr/>
      </dsp:nvSpPr>
      <dsp:spPr>
        <a:xfrm>
          <a:off x="0" y="1031868"/>
          <a:ext cx="4320480" cy="3899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dirty="0" smtClean="0">
              <a:latin typeface="+mj-lt"/>
              <a:ea typeface="+mn-ea"/>
              <a:cs typeface="+mn-cs"/>
            </a:rPr>
            <a:t>Pemeliharaan Modal Keuangan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laba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jika</a:t>
          </a:r>
          <a:r>
            <a:rPr lang="en-US" sz="2200" kern="1200" dirty="0" smtClean="0"/>
            <a:t> </a:t>
          </a:r>
          <a:r>
            <a:rPr lang="en-US" sz="2200" b="1" kern="1200" dirty="0" err="1" smtClean="0"/>
            <a:t>jumlah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finansial</a:t>
          </a:r>
          <a:r>
            <a:rPr lang="en-US" sz="2200" b="1" kern="1200" dirty="0" smtClean="0"/>
            <a:t> </a:t>
          </a:r>
          <a:r>
            <a:rPr lang="en-US" sz="2200" kern="1200" dirty="0" smtClean="0"/>
            <a:t>(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uang</a:t>
          </a:r>
          <a:r>
            <a:rPr lang="en-US" sz="2200" kern="1200" dirty="0" smtClean="0"/>
            <a:t>)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aktiva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bersih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akhir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r>
            <a:rPr lang="en-US" sz="2200" kern="1200" dirty="0" smtClean="0"/>
            <a:t> </a:t>
          </a:r>
          <a:r>
            <a:rPr lang="en-US" sz="2200" b="1" kern="1200" dirty="0" smtClean="0"/>
            <a:t>&gt;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jumlah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finansial</a:t>
          </a:r>
          <a:r>
            <a:rPr lang="en-US" sz="2200" kern="1200" dirty="0" smtClean="0"/>
            <a:t> (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uang</a:t>
          </a:r>
          <a:r>
            <a:rPr lang="en-US" sz="2200" kern="1200" dirty="0" smtClean="0"/>
            <a:t>)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aktiva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bersih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awal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setelah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memasukkan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kembali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setiap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distribusi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kepada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mengeluarkan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setiap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kontribusi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pemilik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selama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endParaRPr lang="id-ID" sz="2200" b="1" i="1" kern="1200" dirty="0">
            <a:latin typeface="+mj-lt"/>
            <a:ea typeface="+mn-ea"/>
            <a:cs typeface="+mn-cs"/>
          </a:endParaRPr>
        </a:p>
      </dsp:txBody>
      <dsp:txXfrm>
        <a:off x="0" y="1031868"/>
        <a:ext cx="4320480" cy="3899870"/>
      </dsp:txXfrm>
    </dsp:sp>
    <dsp:sp modelId="{D715FDCE-6D7D-4D00-8D57-F8FDB70B06EF}">
      <dsp:nvSpPr>
        <dsp:cNvPr id="0" name=""/>
        <dsp:cNvSpPr/>
      </dsp:nvSpPr>
      <dsp:spPr>
        <a:xfrm>
          <a:off x="4320480" y="1031868"/>
          <a:ext cx="4320480" cy="3899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dirty="0" smtClean="0">
              <a:latin typeface="+mj-lt"/>
              <a:ea typeface="+mn-ea"/>
              <a:cs typeface="+mn-cs"/>
            </a:rPr>
            <a:t>Pemeliharaan Modal Fisik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laba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jika</a:t>
          </a:r>
          <a:r>
            <a:rPr lang="en-US" sz="2200" kern="1200" dirty="0" smtClean="0"/>
            <a:t> </a:t>
          </a:r>
          <a:r>
            <a:rPr lang="en-US" sz="2200" b="1" kern="1200" dirty="0" err="1" smtClean="0"/>
            <a:t>kapasitas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produktif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fisik</a:t>
          </a:r>
          <a:r>
            <a:rPr lang="en-US" sz="2200" b="1" kern="1200" dirty="0" smtClean="0"/>
            <a:t> </a:t>
          </a:r>
          <a:r>
            <a:rPr lang="en-US" sz="2200" kern="1200" dirty="0" smtClean="0"/>
            <a:t>(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kemampuan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usaha</a:t>
          </a:r>
          <a:r>
            <a:rPr lang="en-US" sz="2200" kern="1200" dirty="0" smtClean="0"/>
            <a:t>) </a:t>
          </a:r>
          <a:r>
            <a:rPr lang="en-US" sz="2200" kern="1200" dirty="0" err="1" smtClean="0"/>
            <a:t>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akhir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r>
            <a:rPr lang="en-US" sz="2200" kern="1200" dirty="0" smtClean="0"/>
            <a:t> </a:t>
          </a:r>
          <a:r>
            <a:rPr lang="en-US" sz="2200" b="1" kern="1200" dirty="0" smtClean="0"/>
            <a:t>&gt;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kapasitas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produktif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fisik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awal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setelah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memasukkan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kembali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setiap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distribusi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kepada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mengeluarkan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setiap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kontribusi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pemilik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selama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suatu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periode</a:t>
          </a:r>
          <a:endParaRPr lang="id-ID" sz="2200" b="1" i="1" kern="1200" dirty="0">
            <a:latin typeface="+mj-lt"/>
            <a:ea typeface="+mn-ea"/>
            <a:cs typeface="+mn-cs"/>
          </a:endParaRPr>
        </a:p>
      </dsp:txBody>
      <dsp:txXfrm>
        <a:off x="4320480" y="1031868"/>
        <a:ext cx="4320480" cy="3899870"/>
      </dsp:txXfrm>
    </dsp:sp>
    <dsp:sp modelId="{E8509339-E661-4648-BED6-4D354EF83F77}">
      <dsp:nvSpPr>
        <dsp:cNvPr id="0" name=""/>
        <dsp:cNvSpPr/>
      </dsp:nvSpPr>
      <dsp:spPr>
        <a:xfrm>
          <a:off x="0" y="4597232"/>
          <a:ext cx="8640960" cy="35898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FED37-00A2-4D8B-B357-08E3377BD5BB}">
      <dsp:nvSpPr>
        <dsp:cNvPr id="0" name=""/>
        <dsp:cNvSpPr/>
      </dsp:nvSpPr>
      <dsp:spPr>
        <a:xfrm>
          <a:off x="281807" y="1575593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Karakteristik</a:t>
          </a:r>
          <a:r>
            <a:rPr lang="en-US" sz="2200" kern="1200" dirty="0" smtClean="0">
              <a:solidFill>
                <a:srgbClr val="002060"/>
              </a:solidFill>
            </a:rPr>
            <a:t> </a:t>
          </a:r>
          <a:r>
            <a:rPr lang="en-US" sz="2200" kern="1200" dirty="0" err="1" smtClean="0">
              <a:solidFill>
                <a:srgbClr val="002060"/>
              </a:solidFill>
            </a:rPr>
            <a:t>Kualitatif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281807" y="1575593"/>
        <a:ext cx="1825625" cy="912812"/>
      </dsp:txXfrm>
    </dsp:sp>
    <dsp:sp modelId="{757F9770-D3F4-4314-8B4E-CB9944F12258}">
      <dsp:nvSpPr>
        <dsp:cNvPr id="0" name=""/>
        <dsp:cNvSpPr/>
      </dsp:nvSpPr>
      <dsp:spPr>
        <a:xfrm rot="18289469">
          <a:off x="1833181" y="1486917"/>
          <a:ext cx="12787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78752" y="202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18289469">
        <a:off x="2440588" y="1475164"/>
        <a:ext cx="63937" cy="63937"/>
      </dsp:txXfrm>
    </dsp:sp>
    <dsp:sp modelId="{7F5DE045-1DAE-4892-83B5-7B065A68DA7E}">
      <dsp:nvSpPr>
        <dsp:cNvPr id="0" name=""/>
        <dsp:cNvSpPr/>
      </dsp:nvSpPr>
      <dsp:spPr>
        <a:xfrm>
          <a:off x="2837682" y="525859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Karakteristik</a:t>
          </a:r>
          <a:r>
            <a:rPr lang="en-US" sz="2200" kern="1200" dirty="0" smtClean="0">
              <a:solidFill>
                <a:srgbClr val="002060"/>
              </a:solidFill>
            </a:rPr>
            <a:t> Primer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2837682" y="525859"/>
        <a:ext cx="1825625" cy="912812"/>
      </dsp:txXfrm>
    </dsp:sp>
    <dsp:sp modelId="{DB6DE1E1-FD91-492E-A5A2-7625D08BE8EE}">
      <dsp:nvSpPr>
        <dsp:cNvPr id="0" name=""/>
        <dsp:cNvSpPr/>
      </dsp:nvSpPr>
      <dsp:spPr>
        <a:xfrm rot="19457599">
          <a:off x="4578779" y="699617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19457599">
        <a:off x="5005949" y="697349"/>
        <a:ext cx="44965" cy="44965"/>
      </dsp:txXfrm>
    </dsp:sp>
    <dsp:sp modelId="{9B566A35-914A-420D-B1D8-F40AF61984EE}">
      <dsp:nvSpPr>
        <dsp:cNvPr id="0" name=""/>
        <dsp:cNvSpPr/>
      </dsp:nvSpPr>
      <dsp:spPr>
        <a:xfrm>
          <a:off x="5393557" y="992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Relevan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5393557" y="992"/>
        <a:ext cx="1825625" cy="912812"/>
      </dsp:txXfrm>
    </dsp:sp>
    <dsp:sp modelId="{09535BA5-149D-4EB7-AB0C-559BFA075E5E}">
      <dsp:nvSpPr>
        <dsp:cNvPr id="0" name=""/>
        <dsp:cNvSpPr/>
      </dsp:nvSpPr>
      <dsp:spPr>
        <a:xfrm rot="2142401">
          <a:off x="4578779" y="1224484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2142401">
        <a:off x="5005949" y="1222216"/>
        <a:ext cx="44965" cy="44965"/>
      </dsp:txXfrm>
    </dsp:sp>
    <dsp:sp modelId="{C9B16742-F5EB-4BBD-91BA-43A201CF0341}">
      <dsp:nvSpPr>
        <dsp:cNvPr id="0" name=""/>
        <dsp:cNvSpPr/>
      </dsp:nvSpPr>
      <dsp:spPr>
        <a:xfrm>
          <a:off x="5393557" y="1050726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Andal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5393557" y="1050726"/>
        <a:ext cx="1825625" cy="912812"/>
      </dsp:txXfrm>
    </dsp:sp>
    <dsp:sp modelId="{8AB3CFF0-59D2-4ED6-B454-0DE779B8A9EA}">
      <dsp:nvSpPr>
        <dsp:cNvPr id="0" name=""/>
        <dsp:cNvSpPr/>
      </dsp:nvSpPr>
      <dsp:spPr>
        <a:xfrm rot="3310531">
          <a:off x="1833181" y="2536652"/>
          <a:ext cx="12787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78752" y="202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3310531">
        <a:off x="2440588" y="2524898"/>
        <a:ext cx="63937" cy="63937"/>
      </dsp:txXfrm>
    </dsp:sp>
    <dsp:sp modelId="{F0C0B0A8-5942-432A-AD6B-40E6A6FE1C77}">
      <dsp:nvSpPr>
        <dsp:cNvPr id="0" name=""/>
        <dsp:cNvSpPr/>
      </dsp:nvSpPr>
      <dsp:spPr>
        <a:xfrm>
          <a:off x="2837682" y="2625328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Karakteristik</a:t>
          </a:r>
          <a:r>
            <a:rPr lang="en-US" sz="2200" kern="1200" dirty="0" smtClean="0">
              <a:solidFill>
                <a:srgbClr val="002060"/>
              </a:solidFill>
            </a:rPr>
            <a:t> </a:t>
          </a:r>
          <a:r>
            <a:rPr lang="en-US" sz="2200" kern="1200" dirty="0" err="1" smtClean="0">
              <a:solidFill>
                <a:srgbClr val="002060"/>
              </a:solidFill>
            </a:rPr>
            <a:t>Sekunder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2837682" y="2625328"/>
        <a:ext cx="1825625" cy="912812"/>
      </dsp:txXfrm>
    </dsp:sp>
    <dsp:sp modelId="{81251C3C-FC68-42D9-811C-A7DF6C78E6D4}">
      <dsp:nvSpPr>
        <dsp:cNvPr id="0" name=""/>
        <dsp:cNvSpPr/>
      </dsp:nvSpPr>
      <dsp:spPr>
        <a:xfrm rot="19457599">
          <a:off x="4578779" y="2799085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19457599">
        <a:off x="5005949" y="2796818"/>
        <a:ext cx="44965" cy="44965"/>
      </dsp:txXfrm>
    </dsp:sp>
    <dsp:sp modelId="{BC609E18-B329-4720-8B07-636F491A520F}">
      <dsp:nvSpPr>
        <dsp:cNvPr id="0" name=""/>
        <dsp:cNvSpPr/>
      </dsp:nvSpPr>
      <dsp:spPr>
        <a:xfrm>
          <a:off x="5393557" y="2100460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Dapat</a:t>
          </a:r>
          <a:r>
            <a:rPr lang="en-US" sz="2200" kern="1200" dirty="0" smtClean="0">
              <a:solidFill>
                <a:srgbClr val="002060"/>
              </a:solidFill>
            </a:rPr>
            <a:t> </a:t>
          </a:r>
          <a:r>
            <a:rPr lang="en-US" sz="2200" kern="1200" dirty="0" err="1" smtClean="0">
              <a:solidFill>
                <a:srgbClr val="002060"/>
              </a:solidFill>
            </a:rPr>
            <a:t>Dibandingkan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5393557" y="2100460"/>
        <a:ext cx="1825625" cy="912812"/>
      </dsp:txXfrm>
    </dsp:sp>
    <dsp:sp modelId="{6B78480E-EA20-4406-97E1-137642BE7117}">
      <dsp:nvSpPr>
        <dsp:cNvPr id="0" name=""/>
        <dsp:cNvSpPr/>
      </dsp:nvSpPr>
      <dsp:spPr>
        <a:xfrm rot="2142401">
          <a:off x="4578779" y="3323953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2060"/>
            </a:solidFill>
          </a:endParaRPr>
        </a:p>
      </dsp:txBody>
      <dsp:txXfrm rot="2142401">
        <a:off x="5005949" y="3321685"/>
        <a:ext cx="44965" cy="44965"/>
      </dsp:txXfrm>
    </dsp:sp>
    <dsp:sp modelId="{59AB3AAA-052E-4160-BDB7-FD8B4EAF2D12}">
      <dsp:nvSpPr>
        <dsp:cNvPr id="0" name=""/>
        <dsp:cNvSpPr/>
      </dsp:nvSpPr>
      <dsp:spPr>
        <a:xfrm>
          <a:off x="5393557" y="3150195"/>
          <a:ext cx="1825625" cy="91281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2060"/>
              </a:solidFill>
            </a:rPr>
            <a:t>Konsisten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5393557" y="3150195"/>
        <a:ext cx="1825625" cy="9128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DFCC6-FA47-49A4-9EF8-0B6F05B0EC30}">
      <dsp:nvSpPr>
        <dsp:cNvPr id="0" name=""/>
        <dsp:cNvSpPr/>
      </dsp:nvSpPr>
      <dsp:spPr>
        <a:xfrm>
          <a:off x="218296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AB1CC3-6A5E-41CE-A3BB-41E188FE6292}">
      <dsp:nvSpPr>
        <dsp:cNvPr id="0" name=""/>
        <dsp:cNvSpPr/>
      </dsp:nvSpPr>
      <dsp:spPr>
        <a:xfrm>
          <a:off x="604376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Aset</a:t>
          </a:r>
          <a:endParaRPr lang="en-US" sz="2300" kern="1200" dirty="0"/>
        </a:p>
      </dsp:txBody>
      <dsp:txXfrm>
        <a:off x="604376" y="386080"/>
        <a:ext cx="1584960" cy="1584960"/>
      </dsp:txXfrm>
    </dsp:sp>
    <dsp:sp modelId="{F2BB2FCF-23E2-498E-830F-7C7E6E38F754}">
      <dsp:nvSpPr>
        <dsp:cNvPr id="0" name=""/>
        <dsp:cNvSpPr/>
      </dsp:nvSpPr>
      <dsp:spPr>
        <a:xfrm>
          <a:off x="2311257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Liabillitas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Pemilik</a:t>
          </a:r>
          <a:endParaRPr lang="en-US" sz="2300" kern="1200" dirty="0"/>
        </a:p>
      </dsp:txBody>
      <dsp:txXfrm>
        <a:off x="2311257" y="386080"/>
        <a:ext cx="1584960" cy="1584960"/>
      </dsp:txXfrm>
    </dsp:sp>
    <dsp:sp modelId="{62364E20-9AD6-408F-80A8-8D41A5B3A5A6}">
      <dsp:nvSpPr>
        <dsp:cNvPr id="0" name=""/>
        <dsp:cNvSpPr/>
      </dsp:nvSpPr>
      <dsp:spPr>
        <a:xfrm>
          <a:off x="604376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Ekuitas</a:t>
          </a:r>
          <a:endParaRPr lang="en-US" sz="2300" kern="1200" dirty="0"/>
        </a:p>
      </dsp:txBody>
      <dsp:txXfrm>
        <a:off x="604376" y="2092960"/>
        <a:ext cx="1584960" cy="1584960"/>
      </dsp:txXfrm>
    </dsp:sp>
    <dsp:sp modelId="{81AE2A6D-EC85-474F-AF53-037368B22992}">
      <dsp:nvSpPr>
        <dsp:cNvPr id="0" name=""/>
        <dsp:cNvSpPr/>
      </dsp:nvSpPr>
      <dsp:spPr>
        <a:xfrm>
          <a:off x="2311257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Investasi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Pemilik</a:t>
          </a:r>
          <a:endParaRPr lang="en-US" sz="2300" kern="1200" dirty="0"/>
        </a:p>
      </dsp:txBody>
      <dsp:txXfrm>
        <a:off x="2311257" y="2092960"/>
        <a:ext cx="1584960" cy="15849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DFCC6-FA47-49A4-9EF8-0B6F05B0EC30}">
      <dsp:nvSpPr>
        <dsp:cNvPr id="0" name=""/>
        <dsp:cNvSpPr/>
      </dsp:nvSpPr>
      <dsp:spPr>
        <a:xfrm>
          <a:off x="111123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AB1CC3-6A5E-41CE-A3BB-41E188FE6292}">
      <dsp:nvSpPr>
        <dsp:cNvPr id="0" name=""/>
        <dsp:cNvSpPr/>
      </dsp:nvSpPr>
      <dsp:spPr>
        <a:xfrm>
          <a:off x="142870" y="386080"/>
          <a:ext cx="1864990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Laba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Komprehensif</a:t>
          </a:r>
          <a:endParaRPr lang="en-US" sz="1800" kern="1200" dirty="0"/>
        </a:p>
      </dsp:txBody>
      <dsp:txXfrm>
        <a:off x="142870" y="386080"/>
        <a:ext cx="1864990" cy="1584960"/>
      </dsp:txXfrm>
    </dsp:sp>
    <dsp:sp modelId="{F2BB2FCF-23E2-498E-830F-7C7E6E38F754}">
      <dsp:nvSpPr>
        <dsp:cNvPr id="0" name=""/>
        <dsp:cNvSpPr/>
      </dsp:nvSpPr>
      <dsp:spPr>
        <a:xfrm>
          <a:off x="2064036" y="386080"/>
          <a:ext cx="1865054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Pendapatan</a:t>
          </a:r>
          <a:endParaRPr lang="en-US" sz="2000" kern="1200" dirty="0"/>
        </a:p>
      </dsp:txBody>
      <dsp:txXfrm>
        <a:off x="2064036" y="386080"/>
        <a:ext cx="1865054" cy="1584960"/>
      </dsp:txXfrm>
    </dsp:sp>
    <dsp:sp modelId="{62364E20-9AD6-408F-80A8-8D41A5B3A5A6}">
      <dsp:nvSpPr>
        <dsp:cNvPr id="0" name=""/>
        <dsp:cNvSpPr/>
      </dsp:nvSpPr>
      <dsp:spPr>
        <a:xfrm>
          <a:off x="156207" y="2092960"/>
          <a:ext cx="1844053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Beban</a:t>
          </a:r>
          <a:endParaRPr lang="en-US" sz="2000" kern="1200" dirty="0"/>
        </a:p>
      </dsp:txBody>
      <dsp:txXfrm>
        <a:off x="156207" y="2092960"/>
        <a:ext cx="1844053" cy="1584960"/>
      </dsp:txXfrm>
    </dsp:sp>
    <dsp:sp modelId="{81AE2A6D-EC85-474F-AF53-037368B22992}">
      <dsp:nvSpPr>
        <dsp:cNvPr id="0" name=""/>
        <dsp:cNvSpPr/>
      </dsp:nvSpPr>
      <dsp:spPr>
        <a:xfrm>
          <a:off x="2064036" y="2092960"/>
          <a:ext cx="1865054" cy="158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endParaRPr lang="en-US" sz="2000" kern="1200" dirty="0"/>
        </a:p>
      </dsp:txBody>
      <dsp:txXfrm>
        <a:off x="2064036" y="2092960"/>
        <a:ext cx="1865054" cy="15849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F72F6-49A3-469A-AC3F-47880ABC2BEB}">
      <dsp:nvSpPr>
        <dsp:cNvPr id="0" name=""/>
        <dsp:cNvSpPr/>
      </dsp:nvSpPr>
      <dsp:spPr>
        <a:xfrm>
          <a:off x="1617339" y="1687082"/>
          <a:ext cx="1767556" cy="67576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Karakteristik Kualitatif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17339" y="1687082"/>
        <a:ext cx="1767556" cy="675764"/>
      </dsp:txXfrm>
    </dsp:sp>
    <dsp:sp modelId="{44C282EC-9CD2-4E31-A38F-B7946F180CBA}">
      <dsp:nvSpPr>
        <dsp:cNvPr id="0" name=""/>
        <dsp:cNvSpPr/>
      </dsp:nvSpPr>
      <dsp:spPr>
        <a:xfrm rot="17561200">
          <a:off x="2954367" y="1365052"/>
          <a:ext cx="14016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01668" y="1330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7561200">
        <a:off x="3620159" y="1343313"/>
        <a:ext cx="70083" cy="70083"/>
      </dsp:txXfrm>
    </dsp:sp>
    <dsp:sp modelId="{CBB4ED58-FD41-44A3-85B3-EAC3DFC4078E}">
      <dsp:nvSpPr>
        <dsp:cNvPr id="0" name=""/>
        <dsp:cNvSpPr/>
      </dsp:nvSpPr>
      <dsp:spPr>
        <a:xfrm>
          <a:off x="3925507" y="316937"/>
          <a:ext cx="1755554" cy="82961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karakteristik kualitatif fundamental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25507" y="316937"/>
        <a:ext cx="1755554" cy="829615"/>
      </dsp:txXfrm>
    </dsp:sp>
    <dsp:sp modelId="{8832F954-A14F-4ED7-B874-38EBEC731791}">
      <dsp:nvSpPr>
        <dsp:cNvPr id="0" name=""/>
        <dsp:cNvSpPr/>
      </dsp:nvSpPr>
      <dsp:spPr>
        <a:xfrm rot="19457599">
          <a:off x="5618485" y="524161"/>
          <a:ext cx="66576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5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9457599">
        <a:off x="5934724" y="520819"/>
        <a:ext cx="33288" cy="33288"/>
      </dsp:txXfrm>
    </dsp:sp>
    <dsp:sp modelId="{E8336422-7541-43F6-88FC-F4D6B088FE20}">
      <dsp:nvSpPr>
        <dsp:cNvPr id="0" name=""/>
        <dsp:cNvSpPr/>
      </dsp:nvSpPr>
      <dsp:spPr>
        <a:xfrm>
          <a:off x="6221673" y="5299"/>
          <a:ext cx="1637282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Relevance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21673" y="5299"/>
        <a:ext cx="1637282" cy="675764"/>
      </dsp:txXfrm>
    </dsp:sp>
    <dsp:sp modelId="{4ED13D8F-FB97-48A7-BB3E-E492A5C9A9B6}">
      <dsp:nvSpPr>
        <dsp:cNvPr id="0" name=""/>
        <dsp:cNvSpPr/>
      </dsp:nvSpPr>
      <dsp:spPr>
        <a:xfrm rot="2142401">
          <a:off x="5618485" y="912725"/>
          <a:ext cx="66576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5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2142401">
        <a:off x="5934724" y="909383"/>
        <a:ext cx="33288" cy="33288"/>
      </dsp:txXfrm>
    </dsp:sp>
    <dsp:sp modelId="{F6CE653D-E7D0-4093-B687-57F3D4257A0A}">
      <dsp:nvSpPr>
        <dsp:cNvPr id="0" name=""/>
        <dsp:cNvSpPr/>
      </dsp:nvSpPr>
      <dsp:spPr>
        <a:xfrm>
          <a:off x="6221673" y="782428"/>
          <a:ext cx="1699534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Representational Faithfulness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21673" y="782428"/>
        <a:ext cx="1699534" cy="675764"/>
      </dsp:txXfrm>
    </dsp:sp>
    <dsp:sp modelId="{29AE24B2-07B1-48B7-BD22-6A103E7FDB0A}">
      <dsp:nvSpPr>
        <dsp:cNvPr id="0" name=""/>
        <dsp:cNvSpPr/>
      </dsp:nvSpPr>
      <dsp:spPr>
        <a:xfrm rot="3749543">
          <a:off x="3069955" y="2530746"/>
          <a:ext cx="117049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70493" y="1330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3749543">
        <a:off x="3625939" y="2514786"/>
        <a:ext cx="58524" cy="58524"/>
      </dsp:txXfrm>
    </dsp:sp>
    <dsp:sp modelId="{1E2CCD29-973E-48CA-8495-4B9E8B901C48}">
      <dsp:nvSpPr>
        <dsp:cNvPr id="0" name=""/>
        <dsp:cNvSpPr/>
      </dsp:nvSpPr>
      <dsp:spPr>
        <a:xfrm>
          <a:off x="3925507" y="2393274"/>
          <a:ext cx="1735281" cy="133971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Karakteristik kualitatif yang dapat meningkatkan relevansi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25507" y="2393274"/>
        <a:ext cx="1735281" cy="1339716"/>
      </dsp:txXfrm>
    </dsp:sp>
    <dsp:sp modelId="{18919A0D-1C69-462D-AC25-C9FD142FD584}">
      <dsp:nvSpPr>
        <dsp:cNvPr id="0" name=""/>
        <dsp:cNvSpPr/>
      </dsp:nvSpPr>
      <dsp:spPr>
        <a:xfrm rot="17692822">
          <a:off x="5288619" y="2466983"/>
          <a:ext cx="128495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4952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7692822">
        <a:off x="5898971" y="2448162"/>
        <a:ext cx="64247" cy="64247"/>
      </dsp:txXfrm>
    </dsp:sp>
    <dsp:sp modelId="{2E2EEA6D-F677-494A-B062-C9332D2B6C75}">
      <dsp:nvSpPr>
        <dsp:cNvPr id="0" name=""/>
        <dsp:cNvSpPr/>
      </dsp:nvSpPr>
      <dsp:spPr>
        <a:xfrm>
          <a:off x="6201401" y="1559557"/>
          <a:ext cx="1753892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Comparability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01401" y="1559557"/>
        <a:ext cx="1753892" cy="675764"/>
      </dsp:txXfrm>
    </dsp:sp>
    <dsp:sp modelId="{432D0D65-EF39-4BBE-ABE5-AF68B2E681E3}">
      <dsp:nvSpPr>
        <dsp:cNvPr id="0" name=""/>
        <dsp:cNvSpPr/>
      </dsp:nvSpPr>
      <dsp:spPr>
        <a:xfrm rot="19457599">
          <a:off x="5598212" y="2855548"/>
          <a:ext cx="66576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5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9457599">
        <a:off x="5914451" y="2852206"/>
        <a:ext cx="33288" cy="33288"/>
      </dsp:txXfrm>
    </dsp:sp>
    <dsp:sp modelId="{05969455-0754-4C58-954D-9C52D5F701DD}">
      <dsp:nvSpPr>
        <dsp:cNvPr id="0" name=""/>
        <dsp:cNvSpPr/>
      </dsp:nvSpPr>
      <dsp:spPr>
        <a:xfrm>
          <a:off x="6201401" y="2336686"/>
          <a:ext cx="1753919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>
              <a:solidFill>
                <a:schemeClr val="tx1"/>
              </a:solidFill>
            </a:rPr>
            <a:t>Veribiality</a:t>
          </a:r>
          <a:endParaRPr lang="id-ID" sz="1600" i="1" kern="1200" dirty="0" smtClean="0">
            <a:solidFill>
              <a:schemeClr val="tx1"/>
            </a:solidFill>
          </a:endParaRPr>
        </a:p>
      </dsp:txBody>
      <dsp:txXfrm>
        <a:off x="6201401" y="2336686"/>
        <a:ext cx="1753919" cy="675764"/>
      </dsp:txXfrm>
    </dsp:sp>
    <dsp:sp modelId="{800B9C04-6F5C-446E-9096-AC1B4F55672E}">
      <dsp:nvSpPr>
        <dsp:cNvPr id="0" name=""/>
        <dsp:cNvSpPr/>
      </dsp:nvSpPr>
      <dsp:spPr>
        <a:xfrm rot="2142401">
          <a:off x="5598212" y="3244112"/>
          <a:ext cx="66576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5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2142401">
        <a:off x="5914451" y="3240771"/>
        <a:ext cx="33288" cy="33288"/>
      </dsp:txXfrm>
    </dsp:sp>
    <dsp:sp modelId="{5CE02F87-78EF-414A-8A12-007F70158148}">
      <dsp:nvSpPr>
        <dsp:cNvPr id="0" name=""/>
        <dsp:cNvSpPr/>
      </dsp:nvSpPr>
      <dsp:spPr>
        <a:xfrm>
          <a:off x="6201401" y="3113815"/>
          <a:ext cx="1753919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Timeliness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01401" y="3113815"/>
        <a:ext cx="1753919" cy="675764"/>
      </dsp:txXfrm>
    </dsp:sp>
    <dsp:sp modelId="{B7D609DE-5A00-4A96-8657-A972FF86A671}">
      <dsp:nvSpPr>
        <dsp:cNvPr id="0" name=""/>
        <dsp:cNvSpPr/>
      </dsp:nvSpPr>
      <dsp:spPr>
        <a:xfrm rot="3843148">
          <a:off x="5294557" y="3635327"/>
          <a:ext cx="13022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02267" y="13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3843148">
        <a:off x="5913135" y="3616072"/>
        <a:ext cx="65113" cy="65113"/>
      </dsp:txXfrm>
    </dsp:sp>
    <dsp:sp modelId="{854DF1FF-E323-4D02-8044-1F559EE34516}">
      <dsp:nvSpPr>
        <dsp:cNvPr id="0" name=""/>
        <dsp:cNvSpPr/>
      </dsp:nvSpPr>
      <dsp:spPr>
        <a:xfrm>
          <a:off x="6230594" y="3896243"/>
          <a:ext cx="1753919" cy="675764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Understandability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30594" y="3896243"/>
        <a:ext cx="1753919" cy="6757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126783" y="0"/>
          <a:ext cx="2491400" cy="1285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Merangkum </a:t>
          </a:r>
          <a:r>
            <a:rPr lang="id-ID" sz="1700" b="1" i="1" kern="1200" dirty="0" smtClean="0"/>
            <a:t>transaksi</a:t>
          </a:r>
          <a:r>
            <a:rPr lang="id-ID" sz="1700" kern="1200" dirty="0" smtClean="0"/>
            <a:t>, memproses, dan menyajikan dalam bentuk laporan</a:t>
          </a:r>
          <a:endParaRPr lang="id-ID" sz="1700" kern="1200" dirty="0"/>
        </a:p>
      </dsp:txBody>
      <dsp:txXfrm>
        <a:off x="126783" y="0"/>
        <a:ext cx="2491400" cy="12858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0" y="1324"/>
          <a:ext cx="2143140" cy="1354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Transaksi</a:t>
          </a:r>
          <a:r>
            <a:rPr lang="en-US" sz="1700" kern="1200" dirty="0" smtClean="0"/>
            <a:t> </a:t>
          </a:r>
          <a:r>
            <a:rPr lang="en-US" sz="1700" kern="1200" dirty="0" smtClean="0">
              <a:sym typeface="Wingdings" pitchFamily="2" charset="2"/>
            </a:rPr>
            <a:t> </a:t>
          </a:r>
          <a:r>
            <a:rPr lang="en-US" sz="1700" kern="1200" dirty="0" err="1" smtClean="0"/>
            <a:t>kejadian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perusahaan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mempengaruhi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posisi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keuangan</a:t>
          </a:r>
          <a:endParaRPr lang="id-ID" sz="1700" kern="1200" dirty="0"/>
        </a:p>
      </dsp:txBody>
      <dsp:txXfrm>
        <a:off x="0" y="1324"/>
        <a:ext cx="2143140" cy="13546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709678" y="0"/>
          <a:ext cx="2112721" cy="1080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fokus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akuntansi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informasi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keuangan</a:t>
          </a:r>
          <a:endParaRPr lang="id-ID" sz="1700" kern="1200" dirty="0"/>
        </a:p>
      </dsp:txBody>
      <dsp:txXfrm>
        <a:off x="709678" y="0"/>
        <a:ext cx="2112721" cy="1080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0C513-5018-4EE3-BE58-E16DD9DFF796}">
      <dsp:nvSpPr>
        <dsp:cNvPr id="0" name=""/>
        <dsp:cNvSpPr/>
      </dsp:nvSpPr>
      <dsp:spPr>
        <a:xfrm>
          <a:off x="0" y="3830280"/>
          <a:ext cx="8606190" cy="1256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Arus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Kas</a:t>
          </a:r>
          <a:endParaRPr lang="id-ID" sz="1800" b="1" kern="1200" dirty="0" smtClean="0">
            <a:solidFill>
              <a:schemeClr val="tx1"/>
            </a:solidFill>
          </a:endParaRPr>
        </a:p>
      </dsp:txBody>
      <dsp:txXfrm>
        <a:off x="0" y="3830280"/>
        <a:ext cx="8606190" cy="678737"/>
      </dsp:txXfrm>
    </dsp:sp>
    <dsp:sp modelId="{A3F79393-8127-4505-B5F0-75155B7F1D4D}">
      <dsp:nvSpPr>
        <dsp:cNvPr id="0" name=""/>
        <dsp:cNvSpPr/>
      </dsp:nvSpPr>
      <dsp:spPr>
        <a:xfrm>
          <a:off x="0" y="4347289"/>
          <a:ext cx="8606190" cy="8513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Alat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evaluasi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perubahan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aset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bersih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perusahaan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struktur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keuangan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kemampuan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perusahaan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menghasilkan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masa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mendatang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id-ID" sz="1800" kern="1200" dirty="0" smtClean="0">
            <a:solidFill>
              <a:schemeClr val="tx1"/>
            </a:solidFill>
          </a:endParaRPr>
        </a:p>
      </dsp:txBody>
      <dsp:txXfrm>
        <a:off x="0" y="4347289"/>
        <a:ext cx="8606190" cy="851363"/>
      </dsp:txXfrm>
    </dsp:sp>
    <dsp:sp modelId="{74A55D59-4FE8-443B-A30D-6AFA96E60D26}">
      <dsp:nvSpPr>
        <dsp:cNvPr id="0" name=""/>
        <dsp:cNvSpPr/>
      </dsp:nvSpPr>
      <dsp:spPr>
        <a:xfrm rot="10800000">
          <a:off x="0" y="1915989"/>
          <a:ext cx="8606190" cy="1933144"/>
        </a:xfrm>
        <a:prstGeom prst="upArrowCallout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Rugi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Laba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Komprehensif</a:t>
          </a:r>
          <a:endParaRPr lang="id-ID" sz="1800" b="1" kern="1200" dirty="0" smtClean="0">
            <a:solidFill>
              <a:schemeClr val="tx1"/>
            </a:solidFill>
          </a:endParaRPr>
        </a:p>
      </dsp:txBody>
      <dsp:txXfrm>
        <a:off x="0" y="1915989"/>
        <a:ext cx="8606190" cy="678533"/>
      </dsp:txXfrm>
    </dsp:sp>
    <dsp:sp modelId="{E5F363FA-3DA8-4530-AF5A-F214EE5DDF44}">
      <dsp:nvSpPr>
        <dsp:cNvPr id="0" name=""/>
        <dsp:cNvSpPr/>
      </dsp:nvSpPr>
      <dsp:spPr>
        <a:xfrm>
          <a:off x="0" y="2532066"/>
          <a:ext cx="8606190" cy="702923"/>
        </a:xfrm>
        <a:prstGeom prst="rect">
          <a:avLst/>
        </a:prstGeom>
        <a:solidFill>
          <a:schemeClr val="accent5">
            <a:tint val="40000"/>
            <a:alpha val="90000"/>
            <a:hueOff val="-5778778"/>
            <a:satOff val="-5615"/>
            <a:lumOff val="-32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ikhtisar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pendapatan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beban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periode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dapat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diketahui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laba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diperoleh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rugi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dialami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id-ID" sz="1800" kern="1200" dirty="0" smtClean="0">
            <a:solidFill>
              <a:schemeClr val="tx1"/>
            </a:solidFill>
          </a:endParaRPr>
        </a:p>
      </dsp:txBody>
      <dsp:txXfrm>
        <a:off x="0" y="2532066"/>
        <a:ext cx="8606190" cy="702923"/>
      </dsp:txXfrm>
    </dsp:sp>
    <dsp:sp modelId="{9105D06B-6423-4192-B1FD-CA4E6EC97888}">
      <dsp:nvSpPr>
        <dsp:cNvPr id="0" name=""/>
        <dsp:cNvSpPr/>
      </dsp:nvSpPr>
      <dsp:spPr>
        <a:xfrm rot="10800000">
          <a:off x="0" y="1698"/>
          <a:ext cx="8606190" cy="1933144"/>
        </a:xfrm>
        <a:prstGeom prst="upArrowCallou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Posisi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Keuangan</a:t>
          </a:r>
          <a:endParaRPr lang="id-ID" sz="1800" b="1" kern="1200" dirty="0">
            <a:solidFill>
              <a:schemeClr val="tx1"/>
            </a:solidFill>
          </a:endParaRPr>
        </a:p>
      </dsp:txBody>
      <dsp:txXfrm>
        <a:off x="0" y="1698"/>
        <a:ext cx="8606190" cy="678533"/>
      </dsp:txXfrm>
    </dsp:sp>
    <dsp:sp modelId="{31B237E6-C56B-4196-A9D0-7CB210711F94}">
      <dsp:nvSpPr>
        <dsp:cNvPr id="0" name=""/>
        <dsp:cNvSpPr/>
      </dsp:nvSpPr>
      <dsp:spPr>
        <a:xfrm>
          <a:off x="0" y="680232"/>
          <a:ext cx="8606190" cy="578010"/>
        </a:xfrm>
        <a:prstGeom prst="rect">
          <a:avLst/>
        </a:prstGeom>
        <a:solidFill>
          <a:schemeClr val="accent5">
            <a:tint val="40000"/>
            <a:alpha val="90000"/>
            <a:hueOff val="-11557557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daftar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sistematis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aset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utang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modal </a:t>
          </a:r>
          <a:r>
            <a:rPr lang="en-US" sz="1800" kern="1200" dirty="0" err="1" smtClean="0">
              <a:solidFill>
                <a:schemeClr val="tx1"/>
              </a:solidFill>
            </a:rPr>
            <a:t>pada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tanggal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0" y="680232"/>
        <a:ext cx="8606190" cy="5780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504AD-B178-4E90-BCFA-B458D39BDF74}">
      <dsp:nvSpPr>
        <dsp:cNvPr id="0" name=""/>
        <dsp:cNvSpPr/>
      </dsp:nvSpPr>
      <dsp:spPr>
        <a:xfrm>
          <a:off x="0" y="2957501"/>
          <a:ext cx="8352928" cy="20034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Catatan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atas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Keuangan</a:t>
          </a:r>
          <a:endParaRPr lang="id-ID" sz="1800" b="1" kern="1200" dirty="0" smtClean="0">
            <a:solidFill>
              <a:schemeClr val="tx1"/>
            </a:solidFill>
          </a:endParaRPr>
        </a:p>
      </dsp:txBody>
      <dsp:txXfrm>
        <a:off x="0" y="2957501"/>
        <a:ext cx="8352928" cy="1081866"/>
      </dsp:txXfrm>
    </dsp:sp>
    <dsp:sp modelId="{2B72DCD8-B657-4ABE-BB51-296D279C27E5}">
      <dsp:nvSpPr>
        <dsp:cNvPr id="0" name=""/>
        <dsp:cNvSpPr/>
      </dsp:nvSpPr>
      <dsp:spPr>
        <a:xfrm>
          <a:off x="0" y="3744615"/>
          <a:ext cx="8352928" cy="12877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informasi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tambahan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apa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disajikan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dalam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empat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laporan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keuangan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lainnya</a:t>
          </a:r>
          <a:endParaRPr lang="id-ID" sz="1800" kern="1200" dirty="0" smtClean="0">
            <a:solidFill>
              <a:schemeClr val="tx1"/>
            </a:solidFill>
          </a:endParaRPr>
        </a:p>
      </dsp:txBody>
      <dsp:txXfrm>
        <a:off x="0" y="3744615"/>
        <a:ext cx="8352928" cy="1287783"/>
      </dsp:txXfrm>
    </dsp:sp>
    <dsp:sp modelId="{4B06AAD2-B468-441E-B784-D5FED233FC22}">
      <dsp:nvSpPr>
        <dsp:cNvPr id="0" name=""/>
        <dsp:cNvSpPr/>
      </dsp:nvSpPr>
      <dsp:spPr>
        <a:xfrm rot="10800000">
          <a:off x="0" y="0"/>
          <a:ext cx="8352928" cy="3081315"/>
        </a:xfrm>
        <a:prstGeom prst="upArrowCallou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Perubahan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Ekuitas</a:t>
          </a:r>
          <a:endParaRPr lang="id-ID" sz="1800" b="1" kern="1200" dirty="0" smtClean="0">
            <a:solidFill>
              <a:schemeClr val="tx1"/>
            </a:solidFill>
          </a:endParaRPr>
        </a:p>
      </dsp:txBody>
      <dsp:txXfrm>
        <a:off x="0" y="0"/>
        <a:ext cx="8352928" cy="1081541"/>
      </dsp:txXfrm>
    </dsp:sp>
    <dsp:sp modelId="{00245A91-BF70-40F1-A37A-07DC670045F9}">
      <dsp:nvSpPr>
        <dsp:cNvPr id="0" name=""/>
        <dsp:cNvSpPr/>
      </dsp:nvSpPr>
      <dsp:spPr>
        <a:xfrm>
          <a:off x="0" y="817169"/>
          <a:ext cx="8352928" cy="1094768"/>
        </a:xfrm>
        <a:prstGeom prst="rect">
          <a:avLst/>
        </a:prstGeom>
        <a:solidFill>
          <a:schemeClr val="accent5">
            <a:tint val="40000"/>
            <a:alpha val="90000"/>
            <a:hueOff val="-11557557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menunjukkan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perubahan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ekuitas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periode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dapat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diketahui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sebab-sebab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perubahan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ekuitas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selama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periode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id-ID" sz="1800" kern="1200" dirty="0" smtClean="0">
            <a:solidFill>
              <a:schemeClr val="tx1"/>
            </a:solidFill>
          </a:endParaRPr>
        </a:p>
      </dsp:txBody>
      <dsp:txXfrm>
        <a:off x="0" y="817169"/>
        <a:ext cx="8352928" cy="10947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8EEFCA-B076-49F0-A909-599FE451BF99}">
      <dsp:nvSpPr>
        <dsp:cNvPr id="0" name=""/>
        <dsp:cNvSpPr/>
      </dsp:nvSpPr>
      <dsp:spPr>
        <a:xfrm>
          <a:off x="40" y="113016"/>
          <a:ext cx="3881177" cy="94710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Keuangan di Dunia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" y="113016"/>
        <a:ext cx="3881177" cy="947102"/>
      </dsp:txXfrm>
    </dsp:sp>
    <dsp:sp modelId="{49F3F784-9305-470F-A663-A5B8D3FE4A12}">
      <dsp:nvSpPr>
        <dsp:cNvPr id="0" name=""/>
        <dsp:cNvSpPr/>
      </dsp:nvSpPr>
      <dsp:spPr>
        <a:xfrm>
          <a:off x="40" y="1060118"/>
          <a:ext cx="3881177" cy="37798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IFRS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US-GAAP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" y="1060118"/>
        <a:ext cx="3881177" cy="3779865"/>
      </dsp:txXfrm>
    </dsp:sp>
    <dsp:sp modelId="{00870563-5310-45AD-9885-667A4DCBD696}">
      <dsp:nvSpPr>
        <dsp:cNvPr id="0" name=""/>
        <dsp:cNvSpPr/>
      </dsp:nvSpPr>
      <dsp:spPr>
        <a:xfrm>
          <a:off x="4424582" y="113016"/>
          <a:ext cx="3881177" cy="94710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di Indonesia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24582" y="113016"/>
        <a:ext cx="3881177" cy="947102"/>
      </dsp:txXfrm>
    </dsp:sp>
    <dsp:sp modelId="{8B49E7E2-E12A-4074-9A75-02BF5FD50387}">
      <dsp:nvSpPr>
        <dsp:cNvPr id="0" name=""/>
        <dsp:cNvSpPr/>
      </dsp:nvSpPr>
      <dsp:spPr>
        <a:xfrm>
          <a:off x="4424582" y="1060118"/>
          <a:ext cx="3881177" cy="37798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Keuangan (PSAK)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Tanpa Akuntabilitas Public (PSAK ETAP)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Syariah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Standar Akuntansi Pemerintahan</a:t>
          </a:r>
          <a:endParaRPr lang="id-ID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24582" y="1060118"/>
        <a:ext cx="3881177" cy="37798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D96E0-A589-4F00-BAED-394338C59638}">
      <dsp:nvSpPr>
        <dsp:cNvPr id="0" name=""/>
        <dsp:cNvSpPr/>
      </dsp:nvSpPr>
      <dsp:spPr>
        <a:xfrm>
          <a:off x="0" y="9692"/>
          <a:ext cx="8424936" cy="5812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Tiga Ciri Utama IFRS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0" y="9692"/>
        <a:ext cx="8424936" cy="581200"/>
      </dsp:txXfrm>
    </dsp:sp>
    <dsp:sp modelId="{0FEED732-52A8-4D6F-8DD4-BE6AC38821C4}">
      <dsp:nvSpPr>
        <dsp:cNvPr id="0" name=""/>
        <dsp:cNvSpPr/>
      </dsp:nvSpPr>
      <dsp:spPr>
        <a:xfrm>
          <a:off x="4113" y="509759"/>
          <a:ext cx="2805569" cy="335303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</a:rPr>
            <a:t>Principal Based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</a:rPr>
            <a:t>H</a:t>
          </a:r>
          <a:r>
            <a:rPr lang="en-US" sz="1800" b="1" kern="1200" dirty="0" err="1" smtClean="0">
              <a:solidFill>
                <a:schemeClr val="tx1"/>
              </a:solidFill>
            </a:rPr>
            <a:t>anya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mengatur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hal-hal</a:t>
          </a:r>
          <a:r>
            <a:rPr lang="en-US" sz="1800" b="1" kern="1200" dirty="0" smtClean="0">
              <a:solidFill>
                <a:schemeClr val="tx1"/>
              </a:solidFill>
            </a:rPr>
            <a:t> yang </a:t>
          </a:r>
          <a:r>
            <a:rPr lang="en-US" sz="1800" b="1" kern="1200" dirty="0" err="1" smtClean="0">
              <a:solidFill>
                <a:schemeClr val="tx1"/>
              </a:solidFill>
            </a:rPr>
            <a:t>pokok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Prosedur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kebijakan</a:t>
          </a:r>
          <a:r>
            <a:rPr lang="en-US" sz="1800" b="1" kern="1200" dirty="0" smtClean="0">
              <a:solidFill>
                <a:schemeClr val="tx1"/>
              </a:solidFill>
            </a:rPr>
            <a:t> detail </a:t>
          </a:r>
          <a:r>
            <a:rPr lang="en-US" sz="1800" b="1" kern="1200" dirty="0" err="1" smtClean="0">
              <a:solidFill>
                <a:schemeClr val="tx1"/>
              </a:solidFill>
            </a:rPr>
            <a:t>diserahkan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kepada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pemakai</a:t>
          </a:r>
          <a:endParaRPr lang="en-U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kern="1200" dirty="0" smtClean="0">
            <a:solidFill>
              <a:schemeClr val="tx1"/>
            </a:solidFill>
          </a:endParaRPr>
        </a:p>
      </dsp:txBody>
      <dsp:txXfrm>
        <a:off x="4113" y="509759"/>
        <a:ext cx="2805569" cy="3353034"/>
      </dsp:txXfrm>
    </dsp:sp>
    <dsp:sp modelId="{C2465BEF-95E2-4994-A458-5DE29F7973D9}">
      <dsp:nvSpPr>
        <dsp:cNvPr id="0" name=""/>
        <dsp:cNvSpPr/>
      </dsp:nvSpPr>
      <dsp:spPr>
        <a:xfrm>
          <a:off x="2809683" y="509759"/>
          <a:ext cx="2805569" cy="335303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</a:rPr>
            <a:t>Fair Value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Penggunaan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nilai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wajar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800" b="1" kern="1200" dirty="0" err="1" smtClean="0">
              <a:solidFill>
                <a:schemeClr val="tx1"/>
              </a:solidFill>
            </a:rPr>
            <a:t>meningkatkan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relevansi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informasi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akuntansi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1800" b="1" kern="1200" dirty="0" err="1" smtClean="0">
              <a:solidFill>
                <a:schemeClr val="tx1"/>
              </a:solidFill>
            </a:rPr>
            <a:t>pengambilan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keputusan</a:t>
          </a:r>
          <a:endParaRPr lang="id-ID" sz="1800" b="1" kern="1200" dirty="0">
            <a:solidFill>
              <a:schemeClr val="tx1"/>
            </a:solidFill>
          </a:endParaRPr>
        </a:p>
      </dsp:txBody>
      <dsp:txXfrm>
        <a:off x="2809683" y="509759"/>
        <a:ext cx="2805569" cy="3353034"/>
      </dsp:txXfrm>
    </dsp:sp>
    <dsp:sp modelId="{30697B90-CEC4-457B-836E-5D90760D5DBA}">
      <dsp:nvSpPr>
        <dsp:cNvPr id="0" name=""/>
        <dsp:cNvSpPr/>
      </dsp:nvSpPr>
      <dsp:spPr>
        <a:xfrm>
          <a:off x="5615252" y="509759"/>
          <a:ext cx="2805569" cy="335303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i="1" kern="1200" dirty="0" smtClean="0">
              <a:solidFill>
                <a:schemeClr val="tx1"/>
              </a:solidFill>
            </a:rPr>
            <a:t>Disclosure</a:t>
          </a:r>
          <a:endParaRPr lang="id-ID" sz="1800" b="1" i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b="1" i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Tujuan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pengguna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laporan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keua</a:t>
          </a:r>
          <a:r>
            <a:rPr lang="id-ID" sz="1800" b="1" kern="1200" dirty="0" smtClean="0">
              <a:solidFill>
                <a:schemeClr val="tx1"/>
              </a:solidFill>
            </a:rPr>
            <a:t>n</a:t>
          </a:r>
          <a:r>
            <a:rPr lang="en-US" sz="1800" b="1" kern="1200" dirty="0" err="1" smtClean="0">
              <a:solidFill>
                <a:schemeClr val="tx1"/>
              </a:solidFill>
            </a:rPr>
            <a:t>gan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dapat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mempertimbangkan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informasi</a:t>
          </a:r>
          <a:r>
            <a:rPr lang="en-US" sz="1800" b="1" kern="1200" dirty="0" smtClean="0">
              <a:solidFill>
                <a:schemeClr val="tx1"/>
              </a:solidFill>
            </a:rPr>
            <a:t> yang </a:t>
          </a:r>
          <a:r>
            <a:rPr lang="en-US" sz="1800" b="1" kern="1200" dirty="0" err="1" smtClean="0">
              <a:solidFill>
                <a:schemeClr val="tx1"/>
              </a:solidFill>
            </a:rPr>
            <a:t>relevan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perlu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diketahui</a:t>
          </a:r>
          <a:endParaRPr lang="id-ID" sz="1800" b="1" i="1" kern="1200" dirty="0">
            <a:solidFill>
              <a:schemeClr val="tx1"/>
            </a:solidFill>
          </a:endParaRPr>
        </a:p>
      </dsp:txBody>
      <dsp:txXfrm>
        <a:off x="5615252" y="509759"/>
        <a:ext cx="2805569" cy="3353034"/>
      </dsp:txXfrm>
    </dsp:sp>
    <dsp:sp modelId="{56D73EF2-37B4-4107-BD0F-4AC04F17A84C}">
      <dsp:nvSpPr>
        <dsp:cNvPr id="0" name=""/>
        <dsp:cNvSpPr/>
      </dsp:nvSpPr>
      <dsp:spPr>
        <a:xfrm>
          <a:off x="0" y="3884111"/>
          <a:ext cx="8424936" cy="29235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561D9-CCB6-4D29-BF72-109311913B2D}">
      <dsp:nvSpPr>
        <dsp:cNvPr id="0" name=""/>
        <dsp:cNvSpPr/>
      </dsp:nvSpPr>
      <dsp:spPr>
        <a:xfrm>
          <a:off x="910636" y="721256"/>
          <a:ext cx="2946157" cy="2027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IAS (International Accounting Standard)</a:t>
          </a:r>
          <a:endParaRPr lang="id-ID" sz="1800" kern="1200" dirty="0"/>
        </a:p>
      </dsp:txBody>
      <dsp:txXfrm>
        <a:off x="910636" y="721256"/>
        <a:ext cx="2946157" cy="1592880"/>
      </dsp:txXfrm>
    </dsp:sp>
    <dsp:sp modelId="{7D995DC6-776C-4537-A0C2-E4BF2493BB38}">
      <dsp:nvSpPr>
        <dsp:cNvPr id="0" name=""/>
        <dsp:cNvSpPr/>
      </dsp:nvSpPr>
      <dsp:spPr>
        <a:xfrm>
          <a:off x="2490545" y="109764"/>
          <a:ext cx="3233006" cy="3233006"/>
        </a:xfrm>
        <a:prstGeom prst="leftCircularArrow">
          <a:avLst>
            <a:gd name="adj1" fmla="val 2698"/>
            <a:gd name="adj2" fmla="val 328426"/>
            <a:gd name="adj3" fmla="val 2382541"/>
            <a:gd name="adj4" fmla="val 9303094"/>
            <a:gd name="adj5" fmla="val 31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21E2A-5E0B-42CC-970A-842009401041}">
      <dsp:nvSpPr>
        <dsp:cNvPr id="0" name=""/>
        <dsp:cNvSpPr/>
      </dsp:nvSpPr>
      <dsp:spPr>
        <a:xfrm>
          <a:off x="1486905" y="2006068"/>
          <a:ext cx="2480283" cy="728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IASC (</a:t>
          </a: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International Accounting Standard Committee</a:t>
          </a:r>
          <a:r>
            <a:rPr lang="id-ID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  <a:endParaRPr lang="id-ID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86905" y="2006068"/>
        <a:ext cx="2480283" cy="728169"/>
      </dsp:txXfrm>
    </dsp:sp>
    <dsp:sp modelId="{BA22F17E-C530-4B6E-BFEA-26531BD83DEA}">
      <dsp:nvSpPr>
        <dsp:cNvPr id="0" name=""/>
        <dsp:cNvSpPr/>
      </dsp:nvSpPr>
      <dsp:spPr>
        <a:xfrm>
          <a:off x="4382478" y="718912"/>
          <a:ext cx="2858422" cy="2027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171450" lvl="1" indent="-1714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6500" kern="1200" dirty="0"/>
        </a:p>
      </dsp:txBody>
      <dsp:txXfrm>
        <a:off x="4382478" y="1153334"/>
        <a:ext cx="2858422" cy="1592880"/>
      </dsp:txXfrm>
    </dsp:sp>
    <dsp:sp modelId="{444CAB31-873F-49C3-A125-3D3DA5874333}">
      <dsp:nvSpPr>
        <dsp:cNvPr id="0" name=""/>
        <dsp:cNvSpPr/>
      </dsp:nvSpPr>
      <dsp:spPr>
        <a:xfrm>
          <a:off x="4924602" y="2008702"/>
          <a:ext cx="2480283" cy="728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IASB (International Accounting Standard Board)</a:t>
          </a:r>
          <a:endParaRPr lang="id-ID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24602" y="2008702"/>
        <a:ext cx="2480283" cy="72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TO REVISION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1" y="3481389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7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1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6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7" y="3206750"/>
            <a:ext cx="2533651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1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228600"/>
            <a:ext cx="2076451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076951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13003175" imgH="1612698" progId="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microsoft.com/office/2007/relationships/diagramDrawing" Target="../diagrams/drawing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563563"/>
          </a:xfrm>
        </p:spPr>
        <p:txBody>
          <a:bodyPr/>
          <a:lstStyle/>
          <a:p>
            <a:r>
              <a:rPr lang="en-US" sz="2800" dirty="0" smtClean="0"/>
              <a:t>BAB </a:t>
            </a:r>
            <a:r>
              <a:rPr lang="en-US" sz="2800" dirty="0" smtClean="0"/>
              <a:t>1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2</a:t>
            </a:r>
            <a:endParaRPr lang="en-GB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3600" b="1" dirty="0" err="1" smtClean="0">
                <a:solidFill>
                  <a:srgbClr val="CC0099"/>
                </a:solidFill>
              </a:rPr>
              <a:t>Perkembangan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Standar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Akuntansi</a:t>
            </a:r>
            <a:endParaRPr lang="id-ID" sz="3600" b="1" dirty="0" smtClean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id-ID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id-ID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 descr="officeca_430x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857496"/>
            <a:ext cx="4444671" cy="349371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id-ID" sz="2400" dirty="0" smtClean="0"/>
              <a:t>Akuntansi dan Alokasi Sumber Daya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" y="5902920"/>
            <a:ext cx="1981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Kompeten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1500" y="1762720"/>
            <a:ext cx="1981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Kerangka Konseptual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500" y="4505920"/>
            <a:ext cx="1981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 smtClean="0">
                <a:cs typeface="Times New Roman" pitchFamily="18" charset="0"/>
              </a:rPr>
              <a:t>Independen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95700" y="1610321"/>
            <a:ext cx="19812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Standar Akuntansi Berkualitas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95700" y="3071810"/>
            <a:ext cx="19812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Laporan Keuangan yang </a:t>
            </a:r>
            <a:r>
              <a:rPr lang="en-US" sz="2000" dirty="0" err="1" smtClean="0">
                <a:cs typeface="Times New Roman" pitchFamily="18" charset="0"/>
              </a:rPr>
              <a:t>Relevan</a:t>
            </a:r>
            <a:r>
              <a:rPr lang="id-ID" sz="2000" dirty="0" smtClean="0">
                <a:cs typeface="Times New Roman" pitchFamily="18" charset="0"/>
              </a:rPr>
              <a:t> dan </a:t>
            </a:r>
            <a:r>
              <a:rPr lang="en-US" sz="2000" dirty="0" err="1" smtClean="0">
                <a:cs typeface="Times New Roman" pitchFamily="18" charset="0"/>
              </a:rPr>
              <a:t>Andal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i="1" dirty="0" smtClean="0">
                <a:cs typeface="Times New Roman" pitchFamily="18" charset="0"/>
              </a:rPr>
              <a:t>reliable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09900" y="5042634"/>
            <a:ext cx="1295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Kualitas Audit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12" name="AutoShape 13"/>
          <p:cNvCxnSpPr>
            <a:cxnSpLocks noChangeShapeType="1"/>
            <a:stCxn id="5" idx="3"/>
            <a:endCxn id="11" idx="2"/>
          </p:cNvCxnSpPr>
          <p:nvPr/>
        </p:nvCxnSpPr>
        <p:spPr bwMode="auto">
          <a:xfrm flipV="1">
            <a:off x="2552700" y="5750520"/>
            <a:ext cx="1104900" cy="35245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" name="AutoShape 14"/>
          <p:cNvCxnSpPr>
            <a:cxnSpLocks noChangeShapeType="1"/>
            <a:stCxn id="11" idx="0"/>
            <a:endCxn id="7" idx="3"/>
          </p:cNvCxnSpPr>
          <p:nvPr/>
        </p:nvCxnSpPr>
        <p:spPr bwMode="auto">
          <a:xfrm rot="16200000" flipV="1">
            <a:off x="2936821" y="4321855"/>
            <a:ext cx="336659" cy="1104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</p:cxnSp>
      <p:cxnSp>
        <p:nvCxnSpPr>
          <p:cNvPr id="14" name="AutoShape 15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4305300" y="4395249"/>
            <a:ext cx="381000" cy="100132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" name="AutoShape 16"/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2552700" y="2116663"/>
            <a:ext cx="1143000" cy="14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6" name="AutoShape 18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4463387" y="2848897"/>
            <a:ext cx="44582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86500" y="1610320"/>
            <a:ext cx="2286000" cy="127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173038" indent="-173038" algn="l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d-ID" sz="2000" dirty="0" smtClean="0">
                <a:cs typeface="Times New Roman" pitchFamily="18" charset="0"/>
              </a:rPr>
              <a:t>Pasar Modal yang efisien</a:t>
            </a:r>
          </a:p>
          <a:p>
            <a:pPr marL="173038" indent="-173038" algn="l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d-ID" sz="2000" dirty="0" smtClean="0">
                <a:cs typeface="Times New Roman" pitchFamily="18" charset="0"/>
              </a:rPr>
              <a:t>Keputusan yang tepat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286512" y="3357562"/>
            <a:ext cx="2286000" cy="707886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Informasi  yang berkualitas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286500" y="4658321"/>
            <a:ext cx="2286000" cy="1200329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28600" indent="-228600" algn="ctr">
              <a:lnSpc>
                <a:spcPct val="90000"/>
              </a:lnSpc>
            </a:pPr>
            <a:r>
              <a:rPr lang="id-ID" sz="2000" dirty="0" smtClean="0">
                <a:cs typeface="Times New Roman" pitchFamily="18" charset="0"/>
              </a:rPr>
              <a:t>Dampak informasi asimetri</a:t>
            </a:r>
            <a:r>
              <a:rPr lang="en-US" sz="2000" dirty="0" smtClean="0">
                <a:cs typeface="Times New Roman" pitchFamily="18" charset="0"/>
              </a:rPr>
              <a:t>s</a:t>
            </a:r>
            <a:endParaRPr lang="en-US" sz="2000" dirty="0">
              <a:cs typeface="Times New Roman" pitchFamily="18" charset="0"/>
            </a:endParaRPr>
          </a:p>
          <a:p>
            <a:pPr marL="228600" indent="-228600" algn="l">
              <a:lnSpc>
                <a:spcPct val="90000"/>
              </a:lnSpc>
              <a:buFontTx/>
              <a:buAutoNum type="arabicPeriod"/>
            </a:pPr>
            <a:r>
              <a:rPr lang="en-US" sz="2000" i="1" dirty="0">
                <a:cs typeface="Times New Roman" pitchFamily="18" charset="0"/>
              </a:rPr>
              <a:t>Adverse selection</a:t>
            </a:r>
          </a:p>
          <a:p>
            <a:pPr marL="228600" indent="-228600" algn="l">
              <a:lnSpc>
                <a:spcPct val="90000"/>
              </a:lnSpc>
              <a:buFontTx/>
              <a:buAutoNum type="arabicPeriod"/>
            </a:pPr>
            <a:r>
              <a:rPr lang="en-US" sz="2000" i="1" dirty="0">
                <a:cs typeface="Times New Roman" pitchFamily="18" charset="0"/>
              </a:rPr>
              <a:t>Moral hazard</a:t>
            </a:r>
          </a:p>
        </p:txBody>
      </p:sp>
      <p:cxnSp>
        <p:nvCxnSpPr>
          <p:cNvPr id="21" name="AutoShape 22"/>
          <p:cNvCxnSpPr>
            <a:cxnSpLocks noChangeShapeType="1"/>
            <a:stCxn id="10" idx="3"/>
            <a:endCxn id="18" idx="1"/>
          </p:cNvCxnSpPr>
          <p:nvPr/>
        </p:nvCxnSpPr>
        <p:spPr bwMode="auto">
          <a:xfrm flipV="1">
            <a:off x="5676900" y="3711505"/>
            <a:ext cx="609612" cy="22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" name="AutoShape 23"/>
          <p:cNvCxnSpPr>
            <a:cxnSpLocks noChangeShapeType="1"/>
            <a:stCxn id="20" idx="0"/>
            <a:endCxn id="18" idx="2"/>
          </p:cNvCxnSpPr>
          <p:nvPr/>
        </p:nvCxnSpPr>
        <p:spPr bwMode="auto">
          <a:xfrm rot="5400000" flipH="1" flipV="1">
            <a:off x="7133070" y="4361879"/>
            <a:ext cx="592873" cy="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1500" y="5195034"/>
            <a:ext cx="1981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sz="2000" dirty="0" smtClean="0">
                <a:cs typeface="Times New Roman" pitchFamily="18" charset="0"/>
              </a:rPr>
              <a:t>Standar Audit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24" name="AutoShape 13"/>
          <p:cNvCxnSpPr>
            <a:cxnSpLocks noChangeShapeType="1"/>
            <a:stCxn id="23" idx="3"/>
            <a:endCxn id="11" idx="1"/>
          </p:cNvCxnSpPr>
          <p:nvPr/>
        </p:nvCxnSpPr>
        <p:spPr bwMode="auto">
          <a:xfrm>
            <a:off x="2552700" y="5395089"/>
            <a:ext cx="457200" cy="14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" name="AutoShape 23"/>
          <p:cNvCxnSpPr>
            <a:cxnSpLocks noChangeShapeType="1"/>
            <a:stCxn id="18" idx="0"/>
            <a:endCxn id="17" idx="2"/>
          </p:cNvCxnSpPr>
          <p:nvPr/>
        </p:nvCxnSpPr>
        <p:spPr bwMode="auto">
          <a:xfrm rot="16200000" flipV="1">
            <a:off x="7191957" y="3120007"/>
            <a:ext cx="475099" cy="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71500" y="3262402"/>
            <a:ext cx="1981200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id-ID" sz="2000" dirty="0" smtClean="0">
                <a:cs typeface="Times New Roman" pitchFamily="18" charset="0"/>
              </a:rPr>
              <a:t>Manajemen</a:t>
            </a: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id-ID" sz="2000" dirty="0" smtClean="0">
                <a:cs typeface="Times New Roman" pitchFamily="18" charset="0"/>
              </a:rPr>
              <a:t>Corporate Governance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27" name="AutoShape 13"/>
          <p:cNvCxnSpPr>
            <a:cxnSpLocks noChangeShapeType="1"/>
            <a:stCxn id="26" idx="3"/>
            <a:endCxn id="10" idx="1"/>
          </p:cNvCxnSpPr>
          <p:nvPr/>
        </p:nvCxnSpPr>
        <p:spPr bwMode="auto">
          <a:xfrm>
            <a:off x="2552700" y="3731762"/>
            <a:ext cx="1143000" cy="176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Standar Akuntansi Keuangan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2182079"/>
            <a:ext cx="8424936" cy="4247317"/>
          </a:xfrm>
          <a:prstGeom prst="rect">
            <a:avLst/>
          </a:prstGeom>
          <a:noFill/>
          <a:ln w="28575">
            <a:noFill/>
            <a:prstDash val="dashDot"/>
          </a:ln>
          <a:effectLst/>
        </p:spPr>
        <p:txBody>
          <a:bodyPr wrap="square" rtlCol="0">
            <a:spAutoFit/>
          </a:bodyPr>
          <a:lstStyle/>
          <a:p>
            <a:pPr marL="1588" indent="-1588" algn="just"/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id-ID" b="1" dirty="0" smtClean="0"/>
              <a:t>:</a:t>
            </a:r>
          </a:p>
          <a:p>
            <a:pPr marL="1588" indent="-1588" algn="just"/>
            <a:endParaRPr lang="id-ID" b="1" dirty="0" smtClean="0"/>
          </a:p>
          <a:p>
            <a:pPr marL="1588" indent="-1588" algn="just">
              <a:buFont typeface="Wingdings" pitchFamily="2" charset="2"/>
              <a:buChar char="q"/>
            </a:pPr>
            <a:r>
              <a:rPr lang="id-ID" dirty="0" smtClean="0"/>
              <a:t> K</a:t>
            </a:r>
            <a:r>
              <a:rPr lang="en-US" dirty="0" err="1" smtClean="0"/>
              <a:t>erangka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endParaRPr lang="id-ID" dirty="0" smtClean="0"/>
          </a:p>
          <a:p>
            <a:pPr marL="458788" lvl="1" indent="-1588" algn="just">
              <a:buFont typeface="Wingdings" pitchFamily="2" charset="2"/>
              <a:buChar char="v"/>
            </a:pP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id-ID" dirty="0" smtClean="0"/>
          </a:p>
          <a:p>
            <a:pPr marL="915988" lvl="2" indent="-1588" algn="just">
              <a:buFont typeface="Wingdings" pitchFamily="2" charset="2"/>
              <a:buChar char="§"/>
            </a:pPr>
            <a:r>
              <a:rPr lang="en-US" dirty="0" err="1" smtClean="0"/>
              <a:t>Tujuan</a:t>
            </a:r>
            <a:endParaRPr lang="id-ID" dirty="0" smtClean="0"/>
          </a:p>
          <a:p>
            <a:pPr marL="915988" lvl="2" indent="-1588" algn="just">
              <a:buFont typeface="Wingdings" pitchFamily="2" charset="2"/>
              <a:buChar char="§"/>
            </a:pPr>
            <a:r>
              <a:rPr lang="id-ID" dirty="0" err="1" smtClean="0"/>
              <a:t>K</a:t>
            </a:r>
            <a:r>
              <a:rPr lang="en-US" dirty="0" err="1" smtClean="0"/>
              <a:t>omponen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id-ID" dirty="0" smtClean="0"/>
          </a:p>
          <a:p>
            <a:pPr marL="915988" lvl="2" indent="-1588" algn="just">
              <a:buFont typeface="Wingdings" pitchFamily="2" charset="2"/>
              <a:buChar char="§"/>
            </a:pPr>
            <a:r>
              <a:rPr lang="id-ID" dirty="0" smtClean="0"/>
              <a:t>K</a:t>
            </a:r>
            <a:r>
              <a:rPr lang="en-US" dirty="0" err="1" smtClean="0"/>
              <a:t>arakteristik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endParaRPr lang="id-ID" dirty="0" smtClean="0"/>
          </a:p>
          <a:p>
            <a:pPr marL="915988" lvl="2" indent="-1588" algn="just">
              <a:buFont typeface="Wingdings" pitchFamily="2" charset="2"/>
              <a:buChar char="§"/>
            </a:pPr>
            <a:r>
              <a:rPr lang="id-ID" dirty="0" smtClean="0"/>
              <a:t>A</a:t>
            </a:r>
            <a:r>
              <a:rPr lang="en-US" dirty="0" err="1" smtClean="0"/>
              <a:t>sumsi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id-ID" dirty="0" smtClean="0"/>
          </a:p>
          <a:p>
            <a:pPr marL="458788" lvl="1" indent="-1588" algn="just">
              <a:buFont typeface="Wingdings" pitchFamily="2" charset="2"/>
              <a:buChar char="v"/>
            </a:pPr>
            <a:r>
              <a:rPr lang="id-ID" dirty="0" smtClean="0">
                <a:solidFill>
                  <a:srgbClr val="000000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elaporan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keuangan</a:t>
            </a:r>
            <a:endParaRPr lang="id-ID" dirty="0" smtClean="0">
              <a:solidFill>
                <a:srgbClr val="000000"/>
              </a:solidFill>
            </a:endParaRPr>
          </a:p>
          <a:p>
            <a:pPr marL="915988" lvl="2" indent="-1588" algn="just"/>
            <a:endParaRPr lang="id-ID" dirty="0" smtClean="0"/>
          </a:p>
          <a:p>
            <a:pPr marL="1588" indent="-1588" algn="just">
              <a:buFont typeface="Wingdings" pitchFamily="2" charset="2"/>
              <a:buChar char="q"/>
            </a:pPr>
            <a:r>
              <a:rPr lang="id-ID" dirty="0" err="1" smtClean="0"/>
              <a:t>P</a:t>
            </a:r>
            <a:r>
              <a:rPr lang="en-US" dirty="0" err="1" smtClean="0"/>
              <a:t>ernyataan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</a:t>
            </a:r>
            <a:r>
              <a:rPr lang="id-ID" dirty="0" smtClean="0"/>
              <a:t>i</a:t>
            </a:r>
          </a:p>
          <a:p>
            <a:pPr marL="458788" lvl="1" indent="-1588" algn="just">
              <a:buFont typeface="Wingdings" pitchFamily="2" charset="2"/>
              <a:buChar char="v"/>
            </a:pPr>
            <a:r>
              <a:rPr lang="id-ID" dirty="0" err="1" smtClean="0"/>
              <a:t>P</a:t>
            </a:r>
            <a:r>
              <a:rPr lang="en-US" dirty="0" err="1" smtClean="0"/>
              <a:t>edoman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id-ID" dirty="0" smtClean="0"/>
          </a:p>
          <a:p>
            <a:pPr marL="458788" lvl="1" indent="-1588" algn="just">
              <a:buFont typeface="Wingdings" pitchFamily="2" charset="2"/>
              <a:buChar char="v"/>
            </a:pPr>
            <a:r>
              <a:rPr lang="id-ID" dirty="0" err="1" smtClean="0"/>
              <a:t>P</a:t>
            </a:r>
            <a:r>
              <a:rPr lang="en-US" dirty="0" err="1" smtClean="0"/>
              <a:t>engaturan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/</a:t>
            </a:r>
            <a:r>
              <a:rPr lang="en-US" dirty="0" err="1" smtClean="0"/>
              <a:t>kejadia</a:t>
            </a:r>
            <a:r>
              <a:rPr lang="id-ID" dirty="0" smtClean="0"/>
              <a:t>n</a:t>
            </a:r>
          </a:p>
          <a:p>
            <a:pPr marL="458788" lvl="1" indent="-1588" algn="just">
              <a:buFont typeface="Wingdings" pitchFamily="2" charset="2"/>
              <a:buChar char="v"/>
            </a:pPr>
            <a:r>
              <a:rPr lang="id-ID" dirty="0" err="1" smtClean="0"/>
              <a:t>K</a:t>
            </a:r>
            <a:r>
              <a:rPr lang="en-US" dirty="0" err="1" smtClean="0"/>
              <a:t>omponen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id-ID" dirty="0" smtClean="0"/>
          </a:p>
          <a:p>
            <a:pPr marL="915988" lvl="2" indent="-1588" algn="just">
              <a:buFont typeface="Wingdings" pitchFamily="2" charset="2"/>
              <a:buChar char="§"/>
            </a:pPr>
            <a:r>
              <a:rPr lang="id-ID" dirty="0" smtClean="0"/>
              <a:t>D</a:t>
            </a:r>
            <a:r>
              <a:rPr lang="en-US" dirty="0" err="1" smtClean="0"/>
              <a:t>efinisi</a:t>
            </a:r>
            <a:r>
              <a:rPr lang="en-US" dirty="0" smtClean="0"/>
              <a:t>, </a:t>
            </a:r>
            <a:r>
              <a:rPr lang="en-US" dirty="0" err="1" smtClean="0"/>
              <a:t>pengakuan</a:t>
            </a:r>
            <a:r>
              <a:rPr lang="en-US" dirty="0" smtClean="0"/>
              <a:t>, </a:t>
            </a:r>
            <a:r>
              <a:rPr lang="en-US" dirty="0" err="1" smtClean="0"/>
              <a:t>pengukuran</a:t>
            </a:r>
            <a:r>
              <a:rPr lang="en-US" dirty="0" smtClean="0"/>
              <a:t>,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endParaRPr lang="en-US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353909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/>
            <a:r>
              <a:rPr lang="en-US" dirty="0" err="1" smtClean="0"/>
              <a:t>Fungsi</a:t>
            </a:r>
            <a:r>
              <a:rPr lang="en-US" dirty="0" smtClean="0"/>
              <a:t>: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b="1" dirty="0" err="1" smtClean="0"/>
              <a:t>acuan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pedoman</a:t>
            </a:r>
            <a:r>
              <a:rPr lang="en-US" b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penyusunan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b="1" dirty="0" err="1" smtClean="0"/>
              <a:t>seragam</a:t>
            </a:r>
            <a:endParaRPr lang="en-US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Standar Akuntansi Keuangan (Cont’d)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428328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Standar Akuntansi Keuangan (Cont’d)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204865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28596" y="128586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/>
            <a:r>
              <a:rPr lang="id-ID" dirty="0" smtClean="0"/>
              <a:t>Standar akuntansi keuangan mulai mengadopsi IFRS (International Financial Reporting Standard)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906" y="2571744"/>
            <a:ext cx="8424936" cy="1015663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588" indent="-1588" algn="just"/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id-ID" sz="2000" b="1" dirty="0" smtClean="0"/>
              <a:t>Akuntansi Keuangan ETAP </a:t>
            </a:r>
            <a:r>
              <a:rPr lang="en-US" sz="2000" b="1" dirty="0" smtClean="0"/>
              <a:t>(PSAK ETAP) </a:t>
            </a:r>
            <a:r>
              <a:rPr lang="en-US" sz="2000" dirty="0" err="1" smtClean="0"/>
              <a:t>mengadopsi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IFRS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small medium enterprise (SME)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penyederhanaan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6" y="3714752"/>
            <a:ext cx="8424936" cy="1323439"/>
          </a:xfrm>
          <a:prstGeom prst="rect">
            <a:avLst/>
          </a:prstGeom>
          <a:noFill/>
          <a:ln w="57150">
            <a:solidFill>
              <a:srgbClr val="CC66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588" indent="-1588" algn="just"/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Akuntansi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Syariah</a:t>
            </a:r>
            <a:r>
              <a:rPr lang="en-US" sz="2000" b="1" dirty="0" smtClean="0"/>
              <a:t> (PSAK </a:t>
            </a:r>
            <a:r>
              <a:rPr lang="en-US" sz="2000" b="1" dirty="0" err="1" smtClean="0"/>
              <a:t>Syariah</a:t>
            </a:r>
            <a:r>
              <a:rPr lang="en-US" sz="2000" b="1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.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Dewan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 (DSAK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)</a:t>
            </a:r>
            <a:endParaRPr lang="id-ID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1906" y="5214950"/>
            <a:ext cx="8424936" cy="1015663"/>
          </a:xfrm>
          <a:prstGeom prst="rect">
            <a:avLst/>
          </a:prstGeom>
          <a:noFill/>
          <a:ln w="57150">
            <a:solidFill>
              <a:srgbClr val="00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Akuntansi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 (PSAP)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instansi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. </a:t>
            </a:r>
            <a:endParaRPr lang="id-ID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1413205"/>
            <a:ext cx="8424936" cy="1015663"/>
          </a:xfrm>
          <a:prstGeom prst="rect">
            <a:avLst/>
          </a:prstGeom>
          <a:noFill/>
          <a:ln w="57150">
            <a:solidFill>
              <a:srgbClr val="CC009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588" indent="-1588" algn="just"/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id-ID" sz="2000" b="1" dirty="0" smtClean="0"/>
              <a:t>Akuntansi Keuangan </a:t>
            </a:r>
            <a:r>
              <a:rPr lang="en-US" sz="2000" b="1" dirty="0" smtClean="0"/>
              <a:t>(PSAK)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akuntabilitas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terdaftar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pendaftaran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modal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fiducia</a:t>
            </a:r>
            <a:r>
              <a:rPr lang="en-US" sz="2000" dirty="0" smtClean="0"/>
              <a:t>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Perkembangan IFRS dan IASB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620688"/>
          <a:ext cx="8305800" cy="346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41277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id-ID" dirty="0" smtClean="0"/>
              <a:t>IFRS meliputi</a:t>
            </a:r>
          </a:p>
          <a:p>
            <a:pPr marL="361950" lvl="1" indent="-171450">
              <a:buFont typeface="Arial" pitchFamily="34" charset="0"/>
              <a:buChar char="•"/>
            </a:pPr>
            <a:r>
              <a:rPr lang="id-ID" dirty="0" smtClean="0"/>
              <a:t>IAS</a:t>
            </a:r>
          </a:p>
          <a:p>
            <a:pPr marL="361950" lvl="1" indent="-171450">
              <a:buFont typeface="Arial" pitchFamily="34" charset="0"/>
              <a:buChar char="•"/>
            </a:pPr>
            <a:r>
              <a:rPr lang="id-ID" dirty="0" smtClean="0"/>
              <a:t>SIC</a:t>
            </a:r>
          </a:p>
          <a:p>
            <a:pPr marL="361950" lvl="1" indent="-171450">
              <a:buFont typeface="Arial" pitchFamily="34" charset="0"/>
              <a:buChar char="•"/>
            </a:pPr>
            <a:r>
              <a:rPr lang="id-ID" dirty="0" smtClean="0"/>
              <a:t>IFRIC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000504"/>
            <a:ext cx="792088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Tujuan IASB: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id-ID" b="1" dirty="0" smtClean="0">
              <a:solidFill>
                <a:schemeClr val="tx1"/>
              </a:solidFill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Mengembangkan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set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endParaRPr lang="id-ID" dirty="0" smtClean="0">
              <a:solidFill>
                <a:schemeClr val="tx1"/>
              </a:solidFill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Mempromosikan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konvergensi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menjadikan</a:t>
            </a:r>
            <a:r>
              <a:rPr lang="en-US" dirty="0" smtClean="0">
                <a:solidFill>
                  <a:schemeClr val="tx1"/>
                </a:solidFill>
              </a:rPr>
              <a:t> IFRS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berkualitas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1285860"/>
            <a:ext cx="8215370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Perkembangan IFRS dan IASB (Cont’d)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277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akuntabel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8" name="Down Arrow 7"/>
          <p:cNvSpPr/>
          <p:nvPr/>
        </p:nvSpPr>
        <p:spPr>
          <a:xfrm>
            <a:off x="3398690" y="2500306"/>
            <a:ext cx="1143008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3241" y="3071810"/>
            <a:ext cx="1714512" cy="384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900" i="1" dirty="0" smtClean="0"/>
              <a:t>  due process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12" name="Rectangle 11"/>
          <p:cNvSpPr/>
          <p:nvPr/>
        </p:nvSpPr>
        <p:spPr>
          <a:xfrm>
            <a:off x="571472" y="4429132"/>
            <a:ext cx="8215370" cy="2077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lvl="0" indent="-2667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900" dirty="0" err="1" smtClean="0"/>
              <a:t>Dewan</a:t>
            </a:r>
            <a:r>
              <a:rPr lang="en-US" sz="1900" dirty="0" smtClean="0"/>
              <a:t> </a:t>
            </a:r>
            <a:r>
              <a:rPr lang="en-US" sz="1900" dirty="0" err="1" smtClean="0"/>
              <a:t>Standar</a:t>
            </a:r>
            <a:r>
              <a:rPr lang="en-US" sz="1900" dirty="0" smtClean="0"/>
              <a:t> yang </a:t>
            </a:r>
            <a:r>
              <a:rPr lang="en-US" sz="1900" dirty="0" err="1" smtClean="0"/>
              <a:t>independen</a:t>
            </a:r>
            <a:r>
              <a:rPr lang="en-US" sz="1900" dirty="0" smtClean="0"/>
              <a:t>,</a:t>
            </a:r>
            <a:endParaRPr lang="id-ID" sz="1900" dirty="0" smtClean="0"/>
          </a:p>
          <a:p>
            <a:pPr marL="266700" lvl="0" indent="-2667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900" dirty="0" err="1" smtClean="0"/>
              <a:t>Proses</a:t>
            </a:r>
            <a:r>
              <a:rPr lang="en-US" sz="1900" dirty="0" smtClean="0"/>
              <a:t> </a:t>
            </a:r>
            <a:r>
              <a:rPr lang="en-US" sz="1900" dirty="0" err="1" smtClean="0"/>
              <a:t>pengembangan</a:t>
            </a:r>
            <a:r>
              <a:rPr lang="en-US" sz="1900" dirty="0" smtClean="0"/>
              <a:t> </a:t>
            </a:r>
            <a:r>
              <a:rPr lang="en-US" sz="1900" dirty="0" err="1" smtClean="0"/>
              <a:t>standar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teliti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sistematik</a:t>
            </a:r>
            <a:r>
              <a:rPr lang="en-US" sz="1900" dirty="0" smtClean="0"/>
              <a:t>,</a:t>
            </a:r>
            <a:endParaRPr lang="id-ID" sz="1900" dirty="0" smtClean="0"/>
          </a:p>
          <a:p>
            <a:pPr marL="266700" lvl="0" indent="-2667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900" dirty="0" err="1" smtClean="0"/>
              <a:t>Bekerja</a:t>
            </a:r>
            <a:r>
              <a:rPr lang="en-US" sz="1900" dirty="0" smtClean="0"/>
              <a:t> </a:t>
            </a:r>
            <a:r>
              <a:rPr lang="en-US" sz="1900" dirty="0" err="1" smtClean="0"/>
              <a:t>sama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investor, regulator, </a:t>
            </a:r>
            <a:r>
              <a:rPr lang="en-US" sz="1900" dirty="0" err="1" smtClean="0"/>
              <a:t>pelaku</a:t>
            </a:r>
            <a:r>
              <a:rPr lang="en-US" sz="1900" dirty="0" smtClean="0"/>
              <a:t> </a:t>
            </a:r>
            <a:r>
              <a:rPr lang="en-US" sz="1900" dirty="0" err="1" smtClean="0"/>
              <a:t>bisnis</a:t>
            </a:r>
            <a:r>
              <a:rPr lang="en-US" sz="1900" dirty="0" smtClean="0"/>
              <a:t> </a:t>
            </a:r>
            <a:r>
              <a:rPr lang="en-US" sz="1900" dirty="0" err="1" smtClean="0"/>
              <a:t>utama</a:t>
            </a:r>
            <a:r>
              <a:rPr lang="en-US" sz="1900" dirty="0" smtClean="0"/>
              <a:t>, </a:t>
            </a:r>
            <a:r>
              <a:rPr lang="en-US" sz="1900" dirty="0" err="1" smtClean="0"/>
              <a:t>profesi</a:t>
            </a:r>
            <a:r>
              <a:rPr lang="en-US" sz="1900" dirty="0" smtClean="0"/>
              <a:t> </a:t>
            </a:r>
            <a:r>
              <a:rPr lang="en-US" sz="1900" dirty="0" err="1" smtClean="0"/>
              <a:t>akuntan</a:t>
            </a:r>
            <a:r>
              <a:rPr lang="en-US" sz="1900" dirty="0" smtClean="0"/>
              <a:t> global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setiap</a:t>
            </a:r>
            <a:r>
              <a:rPr lang="en-US" sz="1900" dirty="0" smtClean="0"/>
              <a:t> </a:t>
            </a:r>
            <a:r>
              <a:rPr lang="en-US" sz="1900" dirty="0" err="1" smtClean="0"/>
              <a:t>tahapan</a:t>
            </a:r>
            <a:r>
              <a:rPr lang="en-US" sz="1900" dirty="0" smtClean="0"/>
              <a:t> </a:t>
            </a:r>
            <a:r>
              <a:rPr lang="en-US" sz="1900" dirty="0" err="1" smtClean="0"/>
              <a:t>proses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endParaRPr lang="id-ID" sz="1900" dirty="0" smtClean="0"/>
          </a:p>
          <a:p>
            <a:pPr marL="266700" indent="-2667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900" dirty="0" err="1" smtClean="0"/>
              <a:t>Berusaha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melakukan</a:t>
            </a:r>
            <a:r>
              <a:rPr lang="en-US" sz="1900" dirty="0" smtClean="0"/>
              <a:t> </a:t>
            </a:r>
            <a:r>
              <a:rPr lang="en-US" sz="1900" dirty="0" err="1" smtClean="0"/>
              <a:t>kolaborasi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komunitas</a:t>
            </a:r>
            <a:r>
              <a:rPr lang="en-US" sz="1900" dirty="0" smtClean="0"/>
              <a:t> </a:t>
            </a:r>
            <a:r>
              <a:rPr lang="en-US" sz="1900" dirty="0" err="1" smtClean="0"/>
              <a:t>dewan</a:t>
            </a:r>
            <a:r>
              <a:rPr lang="en-US" sz="1900" dirty="0" smtClean="0"/>
              <a:t> </a:t>
            </a:r>
            <a:r>
              <a:rPr lang="en-US" sz="1900" dirty="0" err="1" smtClean="0"/>
              <a:t>penyusun</a:t>
            </a:r>
            <a:r>
              <a:rPr lang="en-US" sz="1900" dirty="0" smtClean="0"/>
              <a:t> </a:t>
            </a:r>
            <a:r>
              <a:rPr lang="en-US" sz="1900" dirty="0" err="1" smtClean="0"/>
              <a:t>standar</a:t>
            </a:r>
            <a:r>
              <a:rPr lang="en-US" sz="1900" dirty="0" smtClean="0"/>
              <a:t>.</a:t>
            </a:r>
            <a:endParaRPr lang="id-ID" sz="1900" dirty="0"/>
          </a:p>
        </p:txBody>
      </p:sp>
      <p:sp>
        <p:nvSpPr>
          <p:cNvPr id="13" name="Down Arrow 12"/>
          <p:cNvSpPr/>
          <p:nvPr/>
        </p:nvSpPr>
        <p:spPr>
          <a:xfrm>
            <a:off x="3428992" y="3714752"/>
            <a:ext cx="1143008" cy="3571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Perkembangan DSAK dan PSAK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57422" y="5072074"/>
            <a:ext cx="185738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PAI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NPA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44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 </a:t>
            </a:r>
            <a:r>
              <a:rPr lang="en-US" dirty="0" err="1" smtClean="0">
                <a:solidFill>
                  <a:schemeClr val="tx1"/>
                </a:solidFill>
              </a:rPr>
              <a:t>Desember</a:t>
            </a:r>
            <a:r>
              <a:rPr lang="en-US" dirty="0" smtClean="0">
                <a:solidFill>
                  <a:schemeClr val="tx1"/>
                </a:solidFill>
              </a:rPr>
              <a:t> 1957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844" y="1857364"/>
            <a:ext cx="1714512" cy="107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IAI </a:t>
            </a:r>
            <a:r>
              <a:rPr lang="en-US" dirty="0" err="1" smtClean="0">
                <a:solidFill>
                  <a:schemeClr val="tx1"/>
                </a:solidFill>
              </a:rPr>
              <a:t>berdiri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000232" y="1785926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00298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1973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00298" y="1857364"/>
            <a:ext cx="1714512" cy="26432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Pasar</a:t>
            </a:r>
            <a:r>
              <a:rPr lang="en-US" dirty="0" smtClean="0">
                <a:solidFill>
                  <a:schemeClr val="tx1"/>
                </a:solidFill>
              </a:rPr>
              <a:t> modal </a:t>
            </a:r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aktif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Dibentuk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Panitia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Penghimpun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Struktur</a:t>
            </a:r>
            <a:r>
              <a:rPr lang="en-US" dirty="0" smtClean="0">
                <a:solidFill>
                  <a:schemeClr val="tx1"/>
                </a:solidFill>
              </a:rPr>
              <a:t> GAAP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GAAS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29124" y="1714488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929190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1983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29190" y="1857364"/>
            <a:ext cx="1714512" cy="107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Komite</a:t>
            </a:r>
            <a:r>
              <a:rPr lang="en-US" dirty="0" smtClean="0">
                <a:solidFill>
                  <a:schemeClr val="tx1"/>
                </a:solidFill>
              </a:rPr>
              <a:t> PAI </a:t>
            </a:r>
            <a:r>
              <a:rPr lang="en-US" dirty="0" err="1" smtClean="0">
                <a:solidFill>
                  <a:schemeClr val="tx1"/>
                </a:solidFill>
              </a:rPr>
              <a:t>merevisi</a:t>
            </a:r>
            <a:r>
              <a:rPr lang="en-US" dirty="0" smtClean="0">
                <a:solidFill>
                  <a:schemeClr val="tx1"/>
                </a:solidFill>
              </a:rPr>
              <a:t> PAI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86578" y="1643050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86644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86644" y="1857364"/>
            <a:ext cx="1714512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Komite</a:t>
            </a:r>
            <a:r>
              <a:rPr lang="en-US" dirty="0" smtClean="0">
                <a:solidFill>
                  <a:schemeClr val="tx1"/>
                </a:solidFill>
              </a:rPr>
              <a:t> PAI </a:t>
            </a:r>
            <a:r>
              <a:rPr lang="en-US" dirty="0" err="1" smtClean="0">
                <a:solidFill>
                  <a:schemeClr val="tx1"/>
                </a:solidFill>
              </a:rPr>
              <a:t>mengembangkan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industri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tertentu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106727" y="482124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150793"/>
            <a:ext cx="8229600" cy="563563"/>
          </a:xfrm>
        </p:spPr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DSAK </a:t>
            </a:r>
            <a:r>
              <a:rPr lang="en-US" dirty="0" err="1" smtClean="0"/>
              <a:t>dan</a:t>
            </a:r>
            <a:r>
              <a:rPr lang="en-US" dirty="0" smtClean="0"/>
              <a:t> PSAK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2844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44" y="1857364"/>
            <a:ext cx="1714512" cy="1714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Membentuk</a:t>
            </a:r>
            <a:r>
              <a:rPr lang="en-US" dirty="0" smtClean="0">
                <a:solidFill>
                  <a:schemeClr val="tx1"/>
                </a:solidFill>
              </a:rPr>
              <a:t> Tim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revisi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00232" y="1785926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00298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Oktober</a:t>
            </a:r>
            <a:r>
              <a:rPr lang="en-US" dirty="0" smtClean="0">
                <a:solidFill>
                  <a:schemeClr val="tx1"/>
                </a:solidFill>
              </a:rPr>
              <a:t> 1994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0298" y="1857364"/>
            <a:ext cx="1714512" cy="1714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IAI </a:t>
            </a:r>
            <a:r>
              <a:rPr lang="en-US" dirty="0" err="1" smtClean="0">
                <a:solidFill>
                  <a:schemeClr val="tx1"/>
                </a:solidFill>
              </a:rPr>
              <a:t>mensahkan</a:t>
            </a:r>
            <a:r>
              <a:rPr lang="en-US" dirty="0" smtClean="0">
                <a:solidFill>
                  <a:schemeClr val="tx1"/>
                </a:solidFill>
              </a:rPr>
              <a:t> KDPPLK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35 PSAK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29124" y="1785926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29190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1994 - 1998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9190" y="1857364"/>
            <a:ext cx="1714512" cy="1714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Merubah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Komite</a:t>
            </a:r>
            <a:r>
              <a:rPr lang="en-US" dirty="0" smtClean="0">
                <a:solidFill>
                  <a:schemeClr val="tx1"/>
                </a:solidFill>
              </a:rPr>
              <a:t> PAI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Komite</a:t>
            </a:r>
            <a:r>
              <a:rPr lang="en-US" dirty="0" smtClean="0">
                <a:solidFill>
                  <a:schemeClr val="tx1"/>
                </a:solidFill>
              </a:rPr>
              <a:t> SAK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DSAK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7422" y="4214818"/>
            <a:ext cx="185738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PSAK 1994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106727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786578" y="1785926"/>
            <a:ext cx="357190" cy="785818"/>
          </a:xfrm>
          <a:prstGeom prst="rightArrow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86644" y="1357298"/>
            <a:ext cx="171451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86644" y="1857364"/>
            <a:ext cx="1714512" cy="1714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IAI </a:t>
            </a:r>
            <a:r>
              <a:rPr lang="en-US" dirty="0" err="1" smtClean="0">
                <a:solidFill>
                  <a:schemeClr val="tx1"/>
                </a:solidFill>
              </a:rPr>
              <a:t>memutuskan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konvergensi</a:t>
            </a:r>
            <a:r>
              <a:rPr lang="en-US" dirty="0" smtClean="0">
                <a:solidFill>
                  <a:schemeClr val="tx1"/>
                </a:solidFill>
              </a:rPr>
              <a:t> dg IFRS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id-ID" dirty="0" smtClean="0"/>
              <a:t>Perkembangan DSAK dan PSAK (Cont’d)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576976"/>
            <a:ext cx="849694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Indonesia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2008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IFRS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2012. </a:t>
            </a:r>
            <a:endParaRPr lang="id-ID" dirty="0" smtClean="0"/>
          </a:p>
        </p:txBody>
      </p:sp>
      <p:sp>
        <p:nvSpPr>
          <p:cNvPr id="10" name="Folded Corner 9"/>
          <p:cNvSpPr/>
          <p:nvPr/>
        </p:nvSpPr>
        <p:spPr>
          <a:xfrm>
            <a:off x="323528" y="2857496"/>
            <a:ext cx="8496944" cy="3071834"/>
          </a:xfrm>
          <a:prstGeom prst="foldedCorner">
            <a:avLst/>
          </a:prstGeom>
          <a:solidFill>
            <a:srgbClr val="00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Kategori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DSAK:</a:t>
            </a:r>
          </a:p>
          <a:p>
            <a:pPr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marL="266700" lvl="0" indent="-2667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Merevisi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disesuaikan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pengaturan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sesuai</a:t>
            </a:r>
            <a:r>
              <a:rPr lang="en-US" dirty="0" smtClean="0">
                <a:solidFill>
                  <a:schemeClr val="tx1"/>
                </a:solidFill>
              </a:rPr>
              <a:t> IFRS </a:t>
            </a:r>
            <a:r>
              <a:rPr lang="en-US" dirty="0" err="1" smtClean="0">
                <a:solidFill>
                  <a:schemeClr val="tx1"/>
                </a:solidFill>
              </a:rPr>
              <a:t>terbaru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Menambahkan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sebelumnya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diatur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PSAK.</a:t>
            </a:r>
          </a:p>
          <a:p>
            <a:pPr marL="266700" lvl="1" indent="-2667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Mencabut</a:t>
            </a:r>
            <a:r>
              <a:rPr lang="en-US" dirty="0" smtClean="0">
                <a:solidFill>
                  <a:schemeClr val="tx1"/>
                </a:solidFill>
              </a:rPr>
              <a:t> PSAK yang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IFRS. </a:t>
            </a:r>
            <a:endParaRPr lang="id-ID" dirty="0" smtClean="0">
              <a:solidFill>
                <a:schemeClr val="tx1"/>
              </a:solidFill>
            </a:endParaRPr>
          </a:p>
          <a:p>
            <a:pPr marL="266700" indent="-266700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 marL="266700" lvl="0" indent="-266700"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marL="266700" lvl="0" indent="-266700" algn="just">
              <a:lnSpc>
                <a:spcPct val="150000"/>
              </a:lnSpc>
              <a:buFont typeface="Wingdings" pitchFamily="2" charset="2"/>
              <a:buChar char="v"/>
            </a:pPr>
            <a:endParaRPr lang="id-ID" dirty="0" smtClean="0">
              <a:solidFill>
                <a:schemeClr val="tx1"/>
              </a:solidFill>
            </a:endParaRPr>
          </a:p>
          <a:p>
            <a:pPr marL="266700" indent="-266700" algn="just">
              <a:lnSpc>
                <a:spcPct val="150000"/>
              </a:lnSpc>
            </a:pPr>
            <a:r>
              <a:rPr lang="id-ID" dirty="0" smtClean="0">
                <a:solidFill>
                  <a:schemeClr val="tx1"/>
                </a:solidFill>
              </a:rPr>
              <a:t>	</a:t>
            </a:r>
          </a:p>
          <a:p>
            <a:pPr marL="266700" indent="-266700" algn="just">
              <a:lnSpc>
                <a:spcPct val="150000"/>
              </a:lnSpc>
            </a:pPr>
            <a:endParaRPr lang="id-ID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Opening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545547"/>
          <a:ext cx="7704856" cy="5023104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467025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Unilever</a:t>
                      </a:r>
                      <a:endParaRPr lang="id-ID" sz="18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>
                          <a:latin typeface="Calibri"/>
                          <a:cs typeface="Calibri"/>
                        </a:rPr>
                        <a:t>Unilever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adalah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sebuah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multinasional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yang </a:t>
                      </a:r>
                      <a:r>
                        <a:rPr lang="id-ID" sz="1400" dirty="0">
                          <a:latin typeface="Calibri"/>
                          <a:cs typeface="Calibri"/>
                        </a:rPr>
                        <a:t>memproduksi barang-barang yang dibutuhkan konsumen sehari-hari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seperti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sabun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deterjen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margarin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minyak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sayur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makanan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terbuat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dari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susu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es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krim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makanan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minuman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dari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teh</a:t>
                      </a:r>
                      <a:r>
                        <a:rPr lang="id-ID" sz="1400" dirty="0">
                          <a:latin typeface="Calibri"/>
                          <a:cs typeface="Calibri"/>
                        </a:rPr>
                        <a:t>, serta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produk-produk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kosmetik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Perusahaan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tersebut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sangat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lekat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kehidupan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masyarakat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dunia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karena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produk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tersebut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hampir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digunakan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seluruh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Negara. </a:t>
                      </a:r>
                      <a:endParaRPr lang="id-ID" sz="14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err="1">
                          <a:latin typeface="Calibri"/>
                          <a:cs typeface="Calibri"/>
                        </a:rPr>
                        <a:t>Uniliever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berdiri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sejak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1930. Kantor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d-ID" sz="1400" dirty="0">
                          <a:latin typeface="Calibri"/>
                          <a:cs typeface="Calibri"/>
                        </a:rPr>
                        <a:t>London dan Rotterdam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karena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ini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memiliki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dua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induk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yaitu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Unilever NV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Unilever PLC</a:t>
                      </a:r>
                      <a:r>
                        <a:rPr lang="id-ID" sz="1400" dirty="0">
                          <a:latin typeface="Calibri"/>
                          <a:cs typeface="Calibri"/>
                        </a:rPr>
                        <a:t>. Cabang-cabang Unilever banyak tersebar di seluruh dunia dan beroperasi di 75 negara termasuk Indonesia. Di Indonesia, PT Unilever berkantor di Jakarta, didirikan pada 5 Desember 1933.</a:t>
                      </a:r>
                      <a:endParaRPr lang="id-ID" sz="14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err="1">
                          <a:latin typeface="Calibri"/>
                          <a:cs typeface="Calibri"/>
                        </a:rPr>
                        <a:t>Bentuk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usaha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masing-masing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sebagian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besar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adalah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anak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beberapa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berbentuk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cabang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Untuk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keperluan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penerbitan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harus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diserahkan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pasar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modal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Inggris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harus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menyusun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konsolidasi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dari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anak-anak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cabang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berbagai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Negara.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Sebelum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penggunaan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IFRS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masing-masing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memiliki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standar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akuntansi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sendiri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digunakan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sebagai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dasar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untuk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menyusun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</a:t>
                      </a:r>
                      <a:endParaRPr lang="id-ID" sz="14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err="1">
                          <a:latin typeface="Calibri"/>
                          <a:cs typeface="Calibri"/>
                        </a:rPr>
                        <a:t>Pada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saat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diserahkan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induk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atau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kantor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terdapat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kesulitan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dalam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menyusun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karena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standar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digunakan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berbeda-beda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Kantor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harus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membuat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penyesuaian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rekonsiliasi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data-data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untuk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disesuaikan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standar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akuntansi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digunakan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kantor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Mengingat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masing-masing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tersebut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sebagian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besar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juga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terdaftar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pasar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modal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maka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penyesuaian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rekonsiliasi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tersebut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harus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dilakukan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secara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transparan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penjelasannya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dicantumkan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dalam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. Kantor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pusat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harus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menyediakan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staf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memahami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standar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akuntansi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berbagai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Negara agar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proses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penggabungan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konsolidasi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usaha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dapat</a:t>
                      </a:r>
                      <a:r>
                        <a:rPr lang="en-US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dilakukan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.</a:t>
                      </a:r>
                      <a:endParaRPr lang="id-ID" sz="1400" dirty="0" smtClean="0">
                        <a:latin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14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Apakah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manfaat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bagi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PT. Unilever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IFRS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sebagai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standar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dalam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menyusun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laporan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keuangan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lang="id-ID" sz="1800" b="1" dirty="0" smtClean="0">
                        <a:solidFill>
                          <a:schemeClr val="tx2"/>
                        </a:solidFill>
                        <a:latin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1800" b="1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Apakah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manfaat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bagi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investor PT. Unilever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penggunaan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IFRS</a:t>
                      </a:r>
                      <a:endParaRPr lang="id-ID" sz="1800" b="1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0844" y="1714488"/>
            <a:ext cx="4104456" cy="4137985"/>
            <a:chOff x="395536" y="1700808"/>
            <a:chExt cx="2664296" cy="3901528"/>
          </a:xfrm>
        </p:grpSpPr>
        <p:sp>
          <p:nvSpPr>
            <p:cNvPr id="15" name="Rectangle 14"/>
            <p:cNvSpPr/>
            <p:nvPr/>
          </p:nvSpPr>
          <p:spPr>
            <a:xfrm>
              <a:off x="395536" y="1700808"/>
              <a:ext cx="2664296" cy="576064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tx1"/>
                  </a:solidFill>
                </a:rPr>
                <a:t>Kerangka Konseptual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Ditujukan</a:t>
              </a:r>
              <a:r>
                <a:rPr lang="id-ID" b="1" dirty="0" smtClean="0">
                  <a:solidFill>
                    <a:schemeClr val="tx1"/>
                  </a:solidFill>
                </a:rPr>
                <a:t> untuk: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536" y="2276872"/>
              <a:ext cx="2664296" cy="3325464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61950" lvl="0" indent="-3619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b="1" dirty="0" err="1" smtClean="0">
                  <a:solidFill>
                    <a:schemeClr val="tx1"/>
                  </a:solidFill>
                </a:rPr>
                <a:t>Penyusun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standar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akuntansi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keuangan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 err="1" smtClean="0">
                  <a:solidFill>
                    <a:schemeClr val="tx1"/>
                  </a:solidFill>
                  <a:sym typeface="Wingdings" pitchFamily="2" charset="2"/>
                </a:rPr>
                <a:t>melaksanakan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sym typeface="Wingdings" pitchFamily="2" charset="2"/>
                </a:rPr>
                <a:t>tugasnya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361950" lvl="0" indent="-3619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b="1" dirty="0" err="1" smtClean="0">
                  <a:solidFill>
                    <a:schemeClr val="tx1"/>
                  </a:solidFill>
                </a:rPr>
                <a:t>Penyusun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laporan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keuangan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menanggulangi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masalah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akuntansi</a:t>
              </a:r>
              <a:r>
                <a:rPr lang="en-US" dirty="0" smtClean="0">
                  <a:solidFill>
                    <a:schemeClr val="tx1"/>
                  </a:solidFill>
                </a:rPr>
                <a:t> yang </a:t>
              </a:r>
              <a:r>
                <a:rPr lang="en-US" dirty="0" err="1" smtClean="0">
                  <a:solidFill>
                    <a:schemeClr val="tx1"/>
                  </a:solidFill>
                </a:rPr>
                <a:t>belum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diatur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dalam</a:t>
              </a:r>
              <a:r>
                <a:rPr lang="en-US" dirty="0" smtClean="0">
                  <a:solidFill>
                    <a:schemeClr val="tx1"/>
                  </a:solidFill>
                </a:rPr>
                <a:t> SAK.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361950" lvl="0" indent="-3619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schemeClr val="tx1"/>
                  </a:solidFill>
                </a:rPr>
                <a:t>Auditor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memberikan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opini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361950" lvl="0" indent="-36195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schemeClr val="tx1"/>
                  </a:solidFill>
                </a:rPr>
                <a:t>Para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pemakai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dirty="0" err="1" smtClean="0">
                  <a:solidFill>
                    <a:schemeClr val="tx1"/>
                  </a:solidFill>
                </a:rPr>
                <a:t>menafsirkan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informasi</a:t>
              </a:r>
              <a:r>
                <a:rPr lang="en-US" dirty="0" smtClean="0">
                  <a:solidFill>
                    <a:schemeClr val="tx1"/>
                  </a:solidFill>
                </a:rPr>
                <a:t> yang </a:t>
              </a:r>
              <a:r>
                <a:rPr lang="en-US" dirty="0" err="1" smtClean="0">
                  <a:solidFill>
                    <a:schemeClr val="tx1"/>
                  </a:solidFill>
                </a:rPr>
                <a:t>disajikan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dalam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Laporan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Keuangan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algn="just"/>
              <a:endParaRPr lang="id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734664" y="1714488"/>
            <a:ext cx="4104456" cy="4143404"/>
            <a:chOff x="395536" y="1700808"/>
            <a:chExt cx="2664296" cy="4840799"/>
          </a:xfrm>
          <a:solidFill>
            <a:srgbClr val="FFFF99"/>
          </a:solidFill>
        </p:grpSpPr>
        <p:sp>
          <p:nvSpPr>
            <p:cNvPr id="21" name="Rectangle 20"/>
            <p:cNvSpPr/>
            <p:nvPr/>
          </p:nvSpPr>
          <p:spPr>
            <a:xfrm>
              <a:off x="395536" y="1700808"/>
              <a:ext cx="2664296" cy="738427"/>
            </a:xfrm>
            <a:prstGeom prst="rect">
              <a:avLst/>
            </a:prstGeom>
            <a:grpFill/>
            <a:ln w="38100"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Kerangka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konseptual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menurut</a:t>
              </a:r>
              <a:r>
                <a:rPr lang="en-US" b="1" dirty="0" smtClean="0">
                  <a:solidFill>
                    <a:schemeClr val="tx1"/>
                  </a:solidFill>
                </a:rPr>
                <a:t> PSAK </a:t>
              </a:r>
              <a:r>
                <a:rPr lang="en-US" b="1" dirty="0" err="1" smtClean="0">
                  <a:solidFill>
                    <a:schemeClr val="tx1"/>
                  </a:solidFill>
                </a:rPr>
                <a:t>terdiri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dari</a:t>
              </a:r>
              <a:r>
                <a:rPr lang="en-US" b="1" dirty="0" smtClean="0">
                  <a:solidFill>
                    <a:schemeClr val="tx1"/>
                  </a:solidFill>
                </a:rPr>
                <a:t>: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536" y="2439235"/>
              <a:ext cx="2664296" cy="4102372"/>
            </a:xfrm>
            <a:prstGeom prst="rect">
              <a:avLst/>
            </a:prstGeom>
            <a:grpFill/>
            <a:ln w="38100"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Pengguna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laporan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keuangan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Tujuan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laporan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keuangan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Asumsi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dasar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Karakteristik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kualitatif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Konsep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pengakuan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pengukuran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unsur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laporan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keuangan</a:t>
              </a:r>
              <a:endParaRPr lang="id-ID" dirty="0" smtClean="0">
                <a:solidFill>
                  <a:schemeClr val="tx1"/>
                </a:solidFill>
              </a:endParaRPr>
            </a:p>
            <a:p>
              <a:pPr marL="266700" lvl="0" indent="-266700" algn="just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</a:rPr>
                <a:t>Konsep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pemeliharaan</a:t>
              </a:r>
              <a:r>
                <a:rPr lang="en-US" dirty="0" smtClean="0">
                  <a:solidFill>
                    <a:schemeClr val="tx1"/>
                  </a:solidFill>
                </a:rPr>
                <a:t> modal</a:t>
              </a:r>
              <a:endParaRPr lang="id-ID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6603278" cy="6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00808"/>
            <a:ext cx="1584176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Kerangka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Konseptual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menurut</a:t>
            </a:r>
            <a:r>
              <a:rPr lang="en-US" sz="2000" b="1" dirty="0" smtClean="0">
                <a:solidFill>
                  <a:srgbClr val="0070C0"/>
                </a:solidFill>
              </a:rPr>
              <a:t> IFRS</a:t>
            </a:r>
            <a:endParaRPr lang="id-ID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moneygraph-clipart-moneygraph-clip-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68616"/>
            <a:ext cx="2011680" cy="142873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500174"/>
            <a:ext cx="7858180" cy="4739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Pengguna:</a:t>
            </a:r>
            <a:endParaRPr lang="id-ID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smtClean="0"/>
              <a:t>Investor</a:t>
            </a:r>
            <a:r>
              <a:rPr lang="en-US" dirty="0" smtClean="0"/>
              <a:t> →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deviden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Karyawan</a:t>
            </a:r>
            <a:r>
              <a:rPr lang="en-US" dirty="0" smtClean="0"/>
              <a:t> →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balas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,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Pemberi</a:t>
            </a:r>
            <a:r>
              <a:rPr lang="en-US" b="1" dirty="0" smtClean="0"/>
              <a:t> </a:t>
            </a:r>
            <a:r>
              <a:rPr lang="en-US" b="1" dirty="0" err="1" smtClean="0"/>
              <a:t>jaminan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Pemasok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kreditor</a:t>
            </a:r>
            <a:r>
              <a:rPr lang="en-US" b="1" dirty="0" smtClean="0"/>
              <a:t> lain </a:t>
            </a:r>
            <a:r>
              <a:rPr lang="en-US" dirty="0" smtClean="0"/>
              <a:t>→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liabilitasnya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tempo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Pelanggan</a:t>
            </a:r>
            <a:r>
              <a:rPr lang="en-US" dirty="0" smtClean="0"/>
              <a:t> →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Pemerintah</a:t>
            </a:r>
            <a:r>
              <a:rPr lang="en-US" dirty="0" smtClean="0"/>
              <a:t> →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id-ID" dirty="0" smtClean="0"/>
          </a:p>
          <a:p>
            <a:pPr marL="266700" lvl="0" indent="-26670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err="1" smtClean="0"/>
              <a:t>Masyarakat</a:t>
            </a:r>
            <a:r>
              <a:rPr lang="en-US" dirty="0" smtClean="0"/>
              <a:t> → </a:t>
            </a:r>
            <a:r>
              <a:rPr lang="en-US" dirty="0" err="1" smtClean="0"/>
              <a:t>menilai</a:t>
            </a:r>
            <a:r>
              <a:rPr lang="en-US" dirty="0" smtClean="0"/>
              <a:t> trend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id-ID" dirty="0" smtClean="0"/>
          </a:p>
          <a:p>
            <a:pPr>
              <a:spcBef>
                <a:spcPts val="600"/>
              </a:spcBef>
            </a:pPr>
            <a:endParaRPr lang="id-ID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21442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000" b="1" dirty="0" smtClean="0">
                <a:solidFill>
                  <a:srgbClr val="6699FF"/>
                </a:solidFill>
                <a:latin typeface="Century Gothic" pitchFamily="34" charset="0"/>
              </a:rPr>
              <a:t>Tujuan:</a:t>
            </a:r>
            <a:endParaRPr lang="id-I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2063750"/>
            <a:ext cx="8640960" cy="13388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IFRS: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4132286"/>
            <a:ext cx="4320480" cy="4742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 err="1" smtClean="0">
                <a:latin typeface="Century Gothic" pitchFamily="34" charset="0"/>
              </a:rPr>
              <a:t>Laporan</a:t>
            </a:r>
            <a:r>
              <a:rPr lang="en-US" sz="1900" b="1" dirty="0" smtClean="0">
                <a:latin typeface="Century Gothic" pitchFamily="34" charset="0"/>
              </a:rPr>
              <a:t> </a:t>
            </a:r>
            <a:r>
              <a:rPr lang="en-US" sz="1900" b="1" dirty="0" err="1" smtClean="0">
                <a:latin typeface="Century Gothic" pitchFamily="34" charset="0"/>
              </a:rPr>
              <a:t>posisi</a:t>
            </a:r>
            <a:r>
              <a:rPr lang="en-US" sz="1900" b="1" dirty="0" smtClean="0">
                <a:latin typeface="Century Gothic" pitchFamily="34" charset="0"/>
              </a:rPr>
              <a:t> </a:t>
            </a:r>
            <a:r>
              <a:rPr lang="en-US" sz="1900" b="1" dirty="0" err="1" smtClean="0">
                <a:latin typeface="Century Gothic" pitchFamily="34" charset="0"/>
              </a:rPr>
              <a:t>keuangan</a:t>
            </a:r>
            <a:r>
              <a:rPr lang="en-US" sz="1900" b="1" dirty="0" smtClean="0">
                <a:latin typeface="Century Gothic" pitchFamily="34" charset="0"/>
              </a:rPr>
              <a:t> (</a:t>
            </a:r>
            <a:r>
              <a:rPr lang="en-US" sz="1900" b="1" dirty="0" err="1" smtClean="0">
                <a:latin typeface="Century Gothic" pitchFamily="34" charset="0"/>
              </a:rPr>
              <a:t>neraca</a:t>
            </a:r>
            <a:r>
              <a:rPr lang="en-US" sz="1900" b="1" dirty="0" smtClean="0">
                <a:latin typeface="Century Gothic" pitchFamily="34" charset="0"/>
              </a:rPr>
              <a:t>)</a:t>
            </a:r>
            <a:endParaRPr lang="id-ID" sz="1900" b="1" i="1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931587"/>
            <a:ext cx="4320480" cy="87203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id-ID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1520" y="4894999"/>
            <a:ext cx="4320480" cy="87203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endParaRPr lang="id-ID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39015"/>
            <a:ext cx="4320480" cy="496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latin typeface="Century Gothic" pitchFamily="34" charset="0"/>
              </a:rPr>
              <a:t>Laporan Laba Rugi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960993"/>
            <a:ext cx="4320480" cy="496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latin typeface="Century Gothic" pitchFamily="34" charset="0"/>
              </a:rPr>
              <a:t>Perubahan Posisi Keuangan</a:t>
            </a:r>
            <a:endParaRPr lang="id-ID" sz="2000" b="1" i="1" dirty="0" smtClean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771676"/>
            <a:ext cx="4320480" cy="87203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id-ID" i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7493828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26270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solidFill>
                  <a:srgbClr val="6699FF"/>
                </a:solidFill>
                <a:latin typeface="Century Gothic" pitchFamily="34" charset="0"/>
              </a:rPr>
              <a:t>Asumsi</a:t>
            </a:r>
            <a:endParaRPr lang="id-ID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285720" y="1873244"/>
            <a:ext cx="8640960" cy="872034"/>
            <a:chOff x="251520" y="3931587"/>
            <a:chExt cx="8640960" cy="872034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4103945"/>
              <a:ext cx="2105902" cy="53091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smtClean="0">
                  <a:latin typeface="Century Gothic" pitchFamily="34" charset="0"/>
                </a:rPr>
                <a:t>Basis </a:t>
              </a:r>
              <a:r>
                <a:rPr lang="en-US" sz="1900" b="1" dirty="0" err="1" smtClean="0">
                  <a:latin typeface="Century Gothic" pitchFamily="34" charset="0"/>
                </a:rPr>
                <a:t>Akrual</a:t>
              </a:r>
              <a:endParaRPr lang="id-ID" sz="1900" b="1" i="1" dirty="0" smtClean="0"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422" y="3931587"/>
              <a:ext cx="6535058" cy="872034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pengaruh</a:t>
              </a:r>
              <a:r>
                <a:rPr lang="en-US" dirty="0" smtClean="0"/>
                <a:t> </a:t>
              </a:r>
              <a:r>
                <a:rPr lang="en-US" dirty="0" err="1" smtClean="0"/>
                <a:t>transaksi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peristiwa</a:t>
              </a:r>
              <a:r>
                <a:rPr lang="en-US" dirty="0" smtClean="0"/>
                <a:t> lain </a:t>
              </a:r>
              <a:r>
                <a:rPr lang="en-US" dirty="0" err="1" smtClean="0"/>
                <a:t>diakui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saat</a:t>
              </a:r>
              <a:r>
                <a:rPr lang="en-US" dirty="0" smtClean="0"/>
                <a:t> </a:t>
              </a:r>
              <a:r>
                <a:rPr lang="en-US" dirty="0" err="1" smtClean="0"/>
                <a:t>terjadinya</a:t>
              </a:r>
              <a:r>
                <a:rPr lang="en-US" dirty="0" smtClean="0"/>
                <a:t> (</a:t>
              </a:r>
              <a:r>
                <a:rPr lang="en-US" dirty="0" err="1" smtClean="0"/>
                <a:t>bukan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saat</a:t>
              </a:r>
              <a:r>
                <a:rPr lang="en-US" dirty="0" smtClean="0"/>
                <a:t> </a:t>
              </a:r>
              <a:r>
                <a:rPr lang="en-US" dirty="0" err="1" smtClean="0"/>
                <a:t>kas</a:t>
              </a:r>
              <a:r>
                <a:rPr lang="en-US" dirty="0" smtClean="0"/>
                <a:t> </a:t>
              </a:r>
              <a:r>
                <a:rPr lang="en-US" dirty="0" err="1" smtClean="0"/>
                <a:t>diterima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</a:t>
              </a:r>
              <a:r>
                <a:rPr lang="en-US" dirty="0" err="1" smtClean="0"/>
                <a:t>dibayarkan</a:t>
              </a:r>
              <a:r>
                <a:rPr lang="en-US" dirty="0" smtClean="0"/>
                <a:t>)</a:t>
              </a:r>
              <a:endParaRPr lang="id-ID" i="1" dirty="0" smtClean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8758" y="3016252"/>
            <a:ext cx="8640960" cy="912814"/>
            <a:chOff x="403920" y="4065395"/>
            <a:chExt cx="8640960" cy="912814"/>
          </a:xfrm>
        </p:grpSpPr>
        <p:sp>
          <p:nvSpPr>
            <p:cNvPr id="11" name="TextBox 10"/>
            <p:cNvSpPr txBox="1"/>
            <p:nvPr/>
          </p:nvSpPr>
          <p:spPr>
            <a:xfrm>
              <a:off x="403920" y="4065395"/>
              <a:ext cx="2105902" cy="912814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Kelangsungan</a:t>
              </a:r>
              <a:r>
                <a:rPr lang="en-US" sz="1900" b="1" dirty="0" smtClean="0">
                  <a:latin typeface="Century Gothic" pitchFamily="34" charset="0"/>
                </a:rPr>
                <a:t> Usaha</a:t>
              </a:r>
              <a:endParaRPr lang="id-ID" sz="1900" b="1" i="1" dirty="0" smtClean="0">
                <a:latin typeface="Century Gothic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9822" y="4291736"/>
              <a:ext cx="6535058" cy="45653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entitas</a:t>
              </a:r>
              <a:r>
                <a:rPr lang="en-US" dirty="0" smtClean="0"/>
                <a:t> </a:t>
              </a:r>
              <a:r>
                <a:rPr lang="en-US" dirty="0" err="1" smtClean="0"/>
                <a:t>akan</a:t>
              </a:r>
              <a:r>
                <a:rPr lang="en-US" dirty="0" smtClean="0"/>
                <a:t> </a:t>
              </a:r>
              <a:r>
                <a:rPr lang="en-US" dirty="0" err="1" smtClean="0"/>
                <a:t>melanjutkan</a:t>
              </a:r>
              <a:r>
                <a:rPr lang="en-US" dirty="0" smtClean="0"/>
                <a:t> </a:t>
              </a:r>
              <a:r>
                <a:rPr lang="en-US" dirty="0" err="1" smtClean="0"/>
                <a:t>usahanya</a:t>
              </a:r>
              <a:r>
                <a:rPr lang="en-US" dirty="0" smtClean="0"/>
                <a:t> </a:t>
              </a:r>
              <a:r>
                <a:rPr lang="en-US" dirty="0" err="1" smtClean="0"/>
                <a:t>di</a:t>
              </a:r>
              <a:r>
                <a:rPr lang="en-US" dirty="0" smtClean="0"/>
                <a:t> </a:t>
              </a:r>
              <a:r>
                <a:rPr lang="en-US" dirty="0" err="1" smtClean="0"/>
                <a:t>masa</a:t>
              </a:r>
              <a:r>
                <a:rPr lang="en-US" dirty="0" smtClean="0"/>
                <a:t> </a:t>
              </a:r>
              <a:r>
                <a:rPr lang="en-US" dirty="0" err="1" smtClean="0"/>
                <a:t>depan</a:t>
              </a:r>
              <a:endParaRPr lang="id-ID" i="1" dirty="0" smtClean="0"/>
            </a:p>
          </p:txBody>
        </p:sp>
      </p:grpSp>
      <p:pic>
        <p:nvPicPr>
          <p:cNvPr id="22" name="Picture 21" descr="pen_paper_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357826"/>
            <a:ext cx="1476372" cy="128075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 smtClean="0"/>
              <a:t>Kerangka Dasar Penyajian dan</a:t>
            </a:r>
            <a:br>
              <a:rPr lang="id-ID" dirty="0" smtClean="0"/>
            </a:br>
            <a:r>
              <a:rPr lang="id-ID" dirty="0" smtClean="0"/>
              <a:t>Penyusunan Laporan Keuangan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42873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solidFill>
                  <a:srgbClr val="6699FF"/>
                </a:solidFill>
                <a:latin typeface="Century Gothic" pitchFamily="34" charset="0"/>
              </a:rPr>
              <a:t>Karakteristik Kualitatif</a:t>
            </a:r>
            <a:endParaRPr lang="id-ID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8482" y="2145853"/>
            <a:ext cx="8640960" cy="1338828"/>
            <a:chOff x="403920" y="3850590"/>
            <a:chExt cx="8640960" cy="1338828"/>
          </a:xfrm>
        </p:grpSpPr>
        <p:sp>
          <p:nvSpPr>
            <p:cNvPr id="7" name="TextBox 6"/>
            <p:cNvSpPr txBox="1"/>
            <p:nvPr/>
          </p:nvSpPr>
          <p:spPr>
            <a:xfrm>
              <a:off x="403920" y="4284686"/>
              <a:ext cx="2105902" cy="47423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Dapat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Dipahami</a:t>
              </a:r>
              <a:endParaRPr lang="id-ID" sz="1900" b="1" i="1" dirty="0" smtClean="0">
                <a:latin typeface="Century Gothi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9822" y="3850590"/>
              <a:ext cx="6535058" cy="13388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Laporan</a:t>
              </a:r>
              <a:r>
                <a:rPr lang="en-US" dirty="0" smtClean="0"/>
                <a:t> </a:t>
              </a:r>
              <a:r>
                <a:rPr lang="en-US" dirty="0" err="1" smtClean="0"/>
                <a:t>keuangan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dipahami</a:t>
              </a:r>
              <a:r>
                <a:rPr lang="en-US" dirty="0" smtClean="0"/>
                <a:t> agar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digunakan</a:t>
              </a:r>
              <a:r>
                <a:rPr lang="en-US" dirty="0" smtClean="0"/>
                <a:t> </a:t>
              </a:r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pengambilan</a:t>
              </a:r>
              <a:r>
                <a:rPr lang="en-US" dirty="0" smtClean="0"/>
                <a:t> </a:t>
              </a:r>
              <a:r>
                <a:rPr lang="en-US" dirty="0" err="1" smtClean="0"/>
                <a:t>keputusan</a:t>
              </a:r>
              <a:r>
                <a:rPr lang="en-US" dirty="0" smtClean="0"/>
                <a:t>. </a:t>
              </a:r>
              <a:r>
                <a:rPr lang="en-US" dirty="0" err="1" smtClean="0"/>
                <a:t>Memuat</a:t>
              </a:r>
              <a:r>
                <a:rPr lang="en-US" dirty="0" smtClean="0"/>
                <a:t> </a:t>
              </a:r>
              <a:r>
                <a:rPr lang="en-US" dirty="0" err="1" smtClean="0"/>
                <a:t>karakteristik</a:t>
              </a:r>
              <a:r>
                <a:rPr lang="en-US" dirty="0" smtClean="0"/>
                <a:t>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Dibandingkan</a:t>
              </a:r>
              <a:r>
                <a:rPr lang="en-US" dirty="0" smtClean="0"/>
                <a:t>.</a:t>
              </a:r>
              <a:endParaRPr lang="id-ID" i="1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720" y="3817814"/>
            <a:ext cx="8640960" cy="1754326"/>
            <a:chOff x="403920" y="3642841"/>
            <a:chExt cx="8640960" cy="1754326"/>
          </a:xfrm>
        </p:grpSpPr>
        <p:sp>
          <p:nvSpPr>
            <p:cNvPr id="10" name="TextBox 9"/>
            <p:cNvSpPr txBox="1"/>
            <p:nvPr/>
          </p:nvSpPr>
          <p:spPr>
            <a:xfrm>
              <a:off x="403920" y="4284686"/>
              <a:ext cx="2105902" cy="47423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Relevan</a:t>
              </a:r>
              <a:endParaRPr lang="id-ID" sz="1900" b="1" i="1" dirty="0" smtClean="0"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9822" y="3642841"/>
              <a:ext cx="6535058" cy="175432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Informasi</a:t>
              </a:r>
              <a:r>
                <a:rPr lang="en-US" dirty="0" smtClean="0"/>
                <a:t> </a:t>
              </a:r>
              <a:r>
                <a:rPr lang="en-US" dirty="0" err="1" smtClean="0"/>
                <a:t>mempengaruhi</a:t>
              </a:r>
              <a:r>
                <a:rPr lang="en-US" dirty="0" smtClean="0"/>
                <a:t> </a:t>
              </a:r>
              <a:r>
                <a:rPr lang="en-US" dirty="0" err="1" smtClean="0"/>
                <a:t>keputusan</a:t>
              </a:r>
              <a:r>
                <a:rPr lang="en-US" dirty="0" smtClean="0"/>
                <a:t> </a:t>
              </a:r>
              <a:r>
                <a:rPr lang="en-US" dirty="0" err="1" smtClean="0"/>
                <a:t>ekonomi</a:t>
              </a:r>
              <a:r>
                <a:rPr lang="en-US" dirty="0" smtClean="0"/>
                <a:t> </a:t>
              </a:r>
              <a:r>
                <a:rPr lang="en-US" dirty="0" err="1" smtClean="0"/>
                <a:t>pemakai</a:t>
              </a:r>
              <a:r>
                <a:rPr lang="en-US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/>
                <a:t>Evaluasi</a:t>
              </a:r>
              <a:r>
                <a:rPr lang="en-US" dirty="0" smtClean="0"/>
                <a:t> </a:t>
              </a:r>
              <a:r>
                <a:rPr lang="en-US" dirty="0" err="1" smtClean="0"/>
                <a:t>masa</a:t>
              </a:r>
              <a:r>
                <a:rPr lang="en-US" dirty="0" smtClean="0"/>
                <a:t> </a:t>
              </a:r>
              <a:r>
                <a:rPr lang="en-US" dirty="0" err="1" smtClean="0"/>
                <a:t>lalu</a:t>
              </a:r>
              <a:r>
                <a:rPr lang="en-US" dirty="0" smtClean="0"/>
                <a:t>, </a:t>
              </a:r>
              <a:r>
                <a:rPr lang="en-US" dirty="0" err="1" smtClean="0"/>
                <a:t>masa</a:t>
              </a:r>
              <a:r>
                <a:rPr lang="en-US" dirty="0" smtClean="0"/>
                <a:t> </a:t>
              </a:r>
              <a:r>
                <a:rPr lang="en-US" dirty="0" err="1" smtClean="0"/>
                <a:t>kini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</a:t>
              </a:r>
              <a:r>
                <a:rPr lang="en-US" dirty="0" err="1" smtClean="0"/>
                <a:t>masa</a:t>
              </a:r>
              <a:r>
                <a:rPr lang="en-US" dirty="0" smtClean="0"/>
                <a:t> </a:t>
              </a:r>
              <a:r>
                <a:rPr lang="en-US" dirty="0" err="1" smtClean="0"/>
                <a:t>depan</a:t>
              </a:r>
              <a:r>
                <a:rPr lang="en-US" dirty="0" smtClean="0"/>
                <a:t>, </a:t>
              </a:r>
              <a:r>
                <a:rPr lang="en-US" dirty="0" err="1" smtClean="0"/>
                <a:t>menegaskan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</a:t>
              </a:r>
              <a:r>
                <a:rPr lang="en-US" dirty="0" err="1" smtClean="0"/>
                <a:t>mengoreksi</a:t>
              </a:r>
              <a:r>
                <a:rPr lang="en-US" dirty="0" smtClean="0"/>
                <a:t> </a:t>
              </a:r>
              <a:r>
                <a:rPr lang="en-US" dirty="0" err="1" smtClean="0"/>
                <a:t>hasil</a:t>
              </a:r>
              <a:r>
                <a:rPr lang="en-US" dirty="0" smtClean="0"/>
                <a:t> </a:t>
              </a:r>
              <a:r>
                <a:rPr lang="en-US" dirty="0" err="1" smtClean="0"/>
                <a:t>evaluasi</a:t>
              </a:r>
              <a:r>
                <a:rPr lang="en-US" dirty="0" smtClean="0"/>
                <a:t> </a:t>
              </a:r>
              <a:r>
                <a:rPr lang="en-US" dirty="0" err="1" smtClean="0"/>
                <a:t>di</a:t>
              </a:r>
              <a:r>
                <a:rPr lang="en-US" dirty="0" smtClean="0"/>
                <a:t> </a:t>
              </a:r>
              <a:r>
                <a:rPr lang="en-US" dirty="0" err="1" smtClean="0"/>
                <a:t>masa</a:t>
              </a:r>
              <a:r>
                <a:rPr lang="en-US" dirty="0" smtClean="0"/>
                <a:t> </a:t>
              </a:r>
              <a:r>
                <a:rPr lang="en-US" dirty="0" err="1" smtClean="0"/>
                <a:t>lalu</a:t>
              </a:r>
              <a:r>
                <a:rPr lang="en-US" dirty="0" smtClean="0"/>
                <a:t>. </a:t>
              </a:r>
              <a:r>
                <a:rPr lang="en-US" dirty="0" err="1" smtClean="0"/>
                <a:t>Berhubungan</a:t>
              </a:r>
              <a:r>
                <a:rPr lang="en-US" dirty="0" smtClean="0"/>
                <a:t> </a:t>
              </a:r>
              <a:r>
                <a:rPr lang="en-US" dirty="0" err="1" smtClean="0"/>
                <a:t>dengan</a:t>
              </a:r>
              <a:r>
                <a:rPr lang="en-US" dirty="0" smtClean="0"/>
                <a:t> </a:t>
              </a:r>
              <a:r>
                <a:rPr lang="en-US" dirty="0" err="1" smtClean="0"/>
                <a:t>materialitas</a:t>
              </a:r>
              <a:endParaRPr lang="id-ID" dirty="0" smtClean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34076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solidFill>
                  <a:srgbClr val="6699FF"/>
                </a:solidFill>
                <a:latin typeface="Century Gothic" pitchFamily="34" charset="0"/>
              </a:rPr>
              <a:t>Karakteristik Kualitatif</a:t>
            </a:r>
            <a:endParaRPr lang="id-ID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85720" y="2000240"/>
            <a:ext cx="8640960" cy="872034"/>
            <a:chOff x="403920" y="4083987"/>
            <a:chExt cx="8640960" cy="872034"/>
          </a:xfrm>
        </p:grpSpPr>
        <p:sp>
          <p:nvSpPr>
            <p:cNvPr id="7" name="TextBox 6"/>
            <p:cNvSpPr txBox="1"/>
            <p:nvPr/>
          </p:nvSpPr>
          <p:spPr>
            <a:xfrm>
              <a:off x="403920" y="4284686"/>
              <a:ext cx="2105902" cy="47423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Keandalan</a:t>
              </a:r>
              <a:endParaRPr lang="id-ID" sz="1900" b="1" i="1" dirty="0" smtClean="0">
                <a:latin typeface="Century Gothi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9822" y="4083987"/>
              <a:ext cx="6535058" cy="872034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bebas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</a:t>
              </a:r>
              <a:r>
                <a:rPr lang="en-US" dirty="0" err="1" smtClean="0"/>
                <a:t>pengertian</a:t>
              </a:r>
              <a:r>
                <a:rPr lang="en-US" dirty="0" smtClean="0"/>
                <a:t> yang </a:t>
              </a:r>
              <a:r>
                <a:rPr lang="en-US" dirty="0" err="1" smtClean="0"/>
                <a:t>menyesatkan</a:t>
              </a:r>
              <a:r>
                <a:rPr lang="en-US" dirty="0" smtClean="0"/>
                <a:t>, </a:t>
              </a:r>
              <a:r>
                <a:rPr lang="en-US" dirty="0" err="1" smtClean="0"/>
                <a:t>kesalahan</a:t>
              </a:r>
              <a:r>
                <a:rPr lang="en-US" dirty="0" smtClean="0"/>
                <a:t> material,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dapat</a:t>
              </a:r>
              <a:r>
                <a:rPr lang="en-US" dirty="0" smtClean="0"/>
                <a:t> </a:t>
              </a:r>
              <a:r>
                <a:rPr lang="en-US" dirty="0" err="1" smtClean="0"/>
                <a:t>diandalkan</a:t>
              </a:r>
              <a:r>
                <a:rPr lang="en-US" dirty="0" smtClean="0"/>
                <a:t> </a:t>
              </a:r>
              <a:r>
                <a:rPr lang="en-US" dirty="0" err="1" smtClean="0"/>
                <a:t>pemakainya</a:t>
              </a:r>
              <a:r>
                <a:rPr lang="en-US" dirty="0" smtClean="0"/>
                <a:t>.</a:t>
              </a:r>
              <a:endParaRPr lang="id-ID" i="1" dirty="0" smtClean="0"/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357158" y="3143248"/>
          <a:ext cx="857256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340768"/>
            <a:ext cx="864096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F0"/>
                </a:solidFill>
                <a:latin typeface="Century Gothic" pitchFamily="34" charset="0"/>
              </a:rPr>
              <a:t>Kendala</a:t>
            </a:r>
            <a:r>
              <a:rPr lang="en-US" sz="24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Century Gothic" pitchFamily="34" charset="0"/>
              </a:rPr>
              <a:t>Informasi</a:t>
            </a:r>
            <a:r>
              <a:rPr lang="en-US" sz="2400" b="1" dirty="0" smtClean="0">
                <a:solidFill>
                  <a:srgbClr val="00B0F0"/>
                </a:solidFill>
                <a:latin typeface="Century Gothic" pitchFamily="34" charset="0"/>
              </a:rPr>
              <a:t> yang </a:t>
            </a:r>
            <a:r>
              <a:rPr lang="en-US" sz="2400" b="1" dirty="0" err="1" smtClean="0">
                <a:solidFill>
                  <a:srgbClr val="00B0F0"/>
                </a:solidFill>
                <a:latin typeface="Century Gothic" pitchFamily="34" charset="0"/>
              </a:rPr>
              <a:t>Relevan</a:t>
            </a:r>
            <a:r>
              <a:rPr lang="en-US" sz="24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Century Gothic" pitchFamily="34" charset="0"/>
              </a:rPr>
              <a:t>dan</a:t>
            </a:r>
            <a:r>
              <a:rPr lang="en-US" sz="24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Century Gothic" pitchFamily="34" charset="0"/>
              </a:rPr>
              <a:t>Andal</a:t>
            </a:r>
            <a:endParaRPr lang="id-ID" sz="2400" b="1" i="1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5720" y="1974593"/>
            <a:ext cx="8640960" cy="923330"/>
            <a:chOff x="403920" y="4058340"/>
            <a:chExt cx="8640960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03920" y="4256345"/>
              <a:ext cx="2786082" cy="53091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Tepat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Waktu</a:t>
              </a:r>
              <a:endParaRPr lang="id-ID" sz="1900" b="1" dirty="0" smtClean="0">
                <a:latin typeface="Century Gothi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0002" y="4058340"/>
              <a:ext cx="5854878" cy="92333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Manajemen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menyeimbangkan</a:t>
              </a:r>
              <a:r>
                <a:rPr lang="en-US" dirty="0" smtClean="0"/>
                <a:t> </a:t>
              </a:r>
              <a:r>
                <a:rPr lang="en-US" dirty="0" err="1" smtClean="0"/>
                <a:t>manfaat</a:t>
              </a:r>
              <a:r>
                <a:rPr lang="en-US" dirty="0" smtClean="0"/>
                <a:t> </a:t>
              </a:r>
              <a:r>
                <a:rPr lang="en-US" dirty="0" err="1" smtClean="0"/>
                <a:t>informasi</a:t>
              </a:r>
              <a:r>
                <a:rPr lang="en-US" dirty="0" smtClean="0"/>
                <a:t> </a:t>
              </a:r>
              <a:r>
                <a:rPr lang="en-US" dirty="0" err="1" smtClean="0"/>
                <a:t>tepat</a:t>
              </a:r>
              <a:r>
                <a:rPr lang="en-US" dirty="0" smtClean="0"/>
                <a:t> </a:t>
              </a:r>
              <a:r>
                <a:rPr lang="en-US" dirty="0" err="1" smtClean="0"/>
                <a:t>waktu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keandalan</a:t>
              </a:r>
              <a:r>
                <a:rPr lang="en-US" dirty="0" smtClean="0"/>
                <a:t> </a:t>
              </a:r>
              <a:r>
                <a:rPr lang="en-US" dirty="0" err="1" smtClean="0"/>
                <a:t>informasi</a:t>
              </a:r>
              <a:endParaRPr lang="id-ID" i="1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8758" y="3167752"/>
            <a:ext cx="8640960" cy="969496"/>
            <a:chOff x="403920" y="4037054"/>
            <a:chExt cx="8640960" cy="969496"/>
          </a:xfrm>
        </p:grpSpPr>
        <p:sp>
          <p:nvSpPr>
            <p:cNvPr id="10" name="TextBox 9"/>
            <p:cNvSpPr txBox="1"/>
            <p:nvPr/>
          </p:nvSpPr>
          <p:spPr>
            <a:xfrm>
              <a:off x="403920" y="4037054"/>
              <a:ext cx="2783044" cy="96949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Keseimbangan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Biaya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dan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Manfaat</a:t>
              </a:r>
              <a:endParaRPr lang="id-ID" sz="1900" b="1" dirty="0" smtClean="0"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6964" y="4058340"/>
              <a:ext cx="5857916" cy="92333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Manfaat</a:t>
              </a:r>
              <a:r>
                <a:rPr lang="en-US" dirty="0" smtClean="0"/>
                <a:t> yang </a:t>
              </a:r>
              <a:r>
                <a:rPr lang="en-US" dirty="0" err="1" smtClean="0"/>
                <a:t>dihasilkan</a:t>
              </a:r>
              <a:r>
                <a:rPr lang="en-US" dirty="0" smtClean="0"/>
                <a:t> </a:t>
              </a:r>
              <a:r>
                <a:rPr lang="en-US" dirty="0" err="1" smtClean="0"/>
                <a:t>informasi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melebihi</a:t>
              </a:r>
              <a:r>
                <a:rPr lang="en-US" dirty="0" smtClean="0"/>
                <a:t> </a:t>
              </a:r>
              <a:r>
                <a:rPr lang="en-US" dirty="0" err="1" smtClean="0"/>
                <a:t>biaya</a:t>
              </a:r>
              <a:r>
                <a:rPr lang="en-US" dirty="0" smtClean="0"/>
                <a:t> </a:t>
              </a:r>
              <a:r>
                <a:rPr lang="en-US" dirty="0" err="1" smtClean="0"/>
                <a:t>penyusunannya</a:t>
              </a:r>
              <a:endParaRPr lang="id-ID" i="1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720" y="4714884"/>
            <a:ext cx="8640960" cy="1408078"/>
            <a:chOff x="403920" y="3817763"/>
            <a:chExt cx="8640960" cy="1408078"/>
          </a:xfrm>
        </p:grpSpPr>
        <p:sp>
          <p:nvSpPr>
            <p:cNvPr id="14" name="TextBox 13"/>
            <p:cNvSpPr txBox="1"/>
            <p:nvPr/>
          </p:nvSpPr>
          <p:spPr>
            <a:xfrm>
              <a:off x="403920" y="3817763"/>
              <a:ext cx="2786082" cy="140807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 smtClean="0">
                  <a:latin typeface="Century Gothic" pitchFamily="34" charset="0"/>
                </a:rPr>
                <a:t>Keseimbangan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Antara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Karakteristik</a:t>
              </a:r>
              <a:r>
                <a:rPr lang="en-US" sz="1900" b="1" dirty="0" smtClean="0">
                  <a:latin typeface="Century Gothic" pitchFamily="34" charset="0"/>
                </a:rPr>
                <a:t> </a:t>
              </a:r>
              <a:r>
                <a:rPr lang="en-US" sz="1900" b="1" dirty="0" err="1" smtClean="0">
                  <a:latin typeface="Century Gothic" pitchFamily="34" charset="0"/>
                </a:rPr>
                <a:t>Kulitatif</a:t>
              </a:r>
              <a:endParaRPr lang="id-ID" sz="1900" b="1" dirty="0" smtClean="0">
                <a:latin typeface="Century Gothic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0002" y="4266090"/>
              <a:ext cx="5854878" cy="507831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memenuhi</a:t>
              </a:r>
              <a:r>
                <a:rPr lang="en-US" dirty="0" smtClean="0"/>
                <a:t> </a:t>
              </a:r>
              <a:r>
                <a:rPr lang="en-US" dirty="0" err="1" smtClean="0"/>
                <a:t>tujuan</a:t>
              </a:r>
              <a:r>
                <a:rPr lang="en-US" dirty="0" smtClean="0"/>
                <a:t> </a:t>
              </a:r>
              <a:r>
                <a:rPr lang="en-US" dirty="0" err="1" smtClean="0"/>
                <a:t>laporan</a:t>
              </a:r>
              <a:r>
                <a:rPr lang="en-US" dirty="0" smtClean="0"/>
                <a:t> </a:t>
              </a:r>
              <a:r>
                <a:rPr lang="en-US" dirty="0" err="1" smtClean="0"/>
                <a:t>keuangan</a:t>
              </a:r>
              <a:endParaRPr lang="id-ID" i="1" dirty="0" smtClean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Akuntansi dan laporan keuangan sebagai bahasa bisnis</a:t>
            </a:r>
            <a:endParaRPr lang="en-GB" sz="21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Akuntansi keuangan dan perbedaannya dengan akuntansi manajemen</a:t>
            </a:r>
            <a:endParaRPr lang="en-GB" sz="21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Peranan akuntansi dalam alokasi sumber daya</a:t>
            </a:r>
            <a:endParaRPr lang="en-GB" sz="21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Standar akuntansi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Perkembangan IFRS dan IASB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Perkembangan PSAK dan DSAK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id-ID" sz="2100" b="1" dirty="0" smtClean="0"/>
              <a:t>Kerangka Dasar Penyajian dan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id-ID" sz="2100" b="1" dirty="0" smtClean="0"/>
              <a:t>	Penyusunan Laporan Keuangan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id-ID" sz="2100" b="1" dirty="0" smtClean="0"/>
              <a:t>Kerangka konseptual US-GAAP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id-ID" sz="2100" b="1" dirty="0" smtClean="0"/>
              <a:t>Konvergensi US-GAAP dan IFRS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8"/>
            </a:pPr>
            <a:r>
              <a:rPr lang="id-ID" sz="2100" b="1" dirty="0" smtClean="0"/>
              <a:t>Tantangan Akuntansi di Masa Mendatang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98" y="3714752"/>
            <a:ext cx="2530367" cy="237854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512" y="1412776"/>
            <a:ext cx="8638976" cy="1152128"/>
            <a:chOff x="1983" y="33116"/>
            <a:chExt cx="8638976" cy="5474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983" y="33116"/>
              <a:ext cx="8638976" cy="547495"/>
            </a:xfrm>
            <a:prstGeom prst="roundRect">
              <a:avLst>
                <a:gd name="adj" fmla="val 10000"/>
              </a:avLst>
            </a:prstGeom>
            <a:solidFill>
              <a:srgbClr val="00FF99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8019" y="49152"/>
              <a:ext cx="8606904" cy="5154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kern="1200" dirty="0" smtClean="0">
                  <a:solidFill>
                    <a:srgbClr val="C00000"/>
                  </a:solidFill>
                  <a:latin typeface="+mj-lt"/>
                  <a:ea typeface="+mn-ea"/>
                  <a:cs typeface="+mn-cs"/>
                </a:rPr>
                <a:t>Pengakuan Unsur Laporan Keuangan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dirty="0" err="1" smtClean="0">
                  <a:solidFill>
                    <a:srgbClr val="C00000"/>
                  </a:solidFill>
                </a:rPr>
                <a:t>proses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penentuan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apakah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suatu</a:t>
              </a:r>
              <a:r>
                <a:rPr lang="en-US" b="1" i="1" dirty="0" smtClean="0">
                  <a:solidFill>
                    <a:srgbClr val="C00000"/>
                  </a:solidFill>
                </a:rPr>
                <a:t> pos yang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memenuhi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definisi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unsur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dinyatakan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neraca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atau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laporan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laba</a:t>
              </a:r>
              <a:r>
                <a:rPr lang="en-US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rugi</a:t>
              </a:r>
              <a:endParaRPr lang="id-ID" b="1" i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51520" y="2708920"/>
            <a:ext cx="8638976" cy="1872208"/>
          </a:xfrm>
          <a:prstGeom prst="roundRect">
            <a:avLst>
              <a:gd name="adj" fmla="val 10000"/>
            </a:avLst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Pos yang </a:t>
            </a:r>
            <a:r>
              <a:rPr lang="en-US" dirty="0" err="1" smtClean="0">
                <a:solidFill>
                  <a:schemeClr val="tx2"/>
                </a:solidFill>
              </a:rPr>
              <a:t>memenuhi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definisi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suatu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unsur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laporan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keuangan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harus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diakui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jika</a:t>
            </a:r>
            <a:endParaRPr lang="id-ID" dirty="0" smtClean="0">
              <a:solidFill>
                <a:schemeClr val="tx2"/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</a:rPr>
              <a:t>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kemungkinan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bahwa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manfaat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ekonomi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mengalir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perusahaan</a:t>
            </a:r>
            <a:r>
              <a:rPr lang="en-US" dirty="0" smtClean="0">
                <a:solidFill>
                  <a:schemeClr val="tx2"/>
                </a:solidFill>
              </a:rPr>
              <a:t>;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endParaRPr lang="id-ID" dirty="0" smtClean="0">
              <a:solidFill>
                <a:schemeClr val="tx2"/>
              </a:solidFill>
            </a:endParaRPr>
          </a:p>
          <a:p>
            <a:pPr marL="266700" lvl="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</a:rPr>
              <a:t>mempunyai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nilai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biaya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dapat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diukur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andal</a:t>
            </a:r>
            <a:endParaRPr lang="id-ID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800" dirty="0" smtClean="0"/>
              <a:t>Kerangka Dasar Penyajian dan</a:t>
            </a:r>
            <a:br>
              <a:rPr lang="id-ID" sz="2800" dirty="0" smtClean="0"/>
            </a:br>
            <a:r>
              <a:rPr lang="id-ID" sz="2800" dirty="0" smtClean="0"/>
              <a:t>Penyusunan Laporan Keuangan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Pemeliharaan</a:t>
            </a:r>
            <a:r>
              <a:rPr lang="en-US" sz="2800" dirty="0" smtClean="0"/>
              <a:t> Modal</a:t>
            </a:r>
            <a:endParaRPr lang="id-ID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Kerangka Konseptual Menurut US-GAAP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business_chart-1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48264" y="5013176"/>
            <a:ext cx="1919402" cy="119962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650085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00892" y="214311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: </a:t>
            </a:r>
          </a:p>
          <a:p>
            <a:r>
              <a:rPr lang="en-US" sz="1200" dirty="0" err="1" smtClean="0"/>
              <a:t>Horgren</a:t>
            </a:r>
            <a:r>
              <a:rPr lang="en-US" sz="1200" dirty="0" smtClean="0"/>
              <a:t> &amp; Harrison, 2007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5750"/>
            <a:ext cx="8643998" cy="1430308"/>
          </a:xfrm>
          <a:noFill/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	</a:t>
            </a:r>
            <a:r>
              <a:rPr lang="en-US" sz="1900" dirty="0" err="1" smtClean="0"/>
              <a:t>Tujuan</a:t>
            </a:r>
            <a:r>
              <a:rPr lang="en-US" sz="1900" dirty="0" smtClean="0"/>
              <a:t> </a:t>
            </a:r>
            <a:r>
              <a:rPr lang="en-US" sz="1900" dirty="0" err="1" smtClean="0"/>
              <a:t>laporan</a:t>
            </a:r>
            <a:r>
              <a:rPr lang="en-US" sz="1900" dirty="0" smtClean="0"/>
              <a:t> </a:t>
            </a:r>
            <a:r>
              <a:rPr lang="en-US" sz="1900" dirty="0" err="1" smtClean="0"/>
              <a:t>keuangan</a:t>
            </a:r>
            <a:r>
              <a:rPr lang="en-US" sz="1900" dirty="0" smtClean="0"/>
              <a:t> </a:t>
            </a:r>
            <a:r>
              <a:rPr lang="en-US" sz="1900" dirty="0" err="1" smtClean="0"/>
              <a:t>menurut</a:t>
            </a:r>
            <a:r>
              <a:rPr lang="en-US" sz="1900" dirty="0" smtClean="0"/>
              <a:t> </a:t>
            </a:r>
            <a:r>
              <a:rPr lang="en-US" sz="1900" dirty="0" err="1" smtClean="0"/>
              <a:t>kerangka</a:t>
            </a:r>
            <a:r>
              <a:rPr lang="en-US" sz="1900" dirty="0" smtClean="0"/>
              <a:t> </a:t>
            </a:r>
            <a:r>
              <a:rPr lang="en-US" sz="1900" dirty="0" err="1" smtClean="0"/>
              <a:t>konseptual</a:t>
            </a:r>
            <a:r>
              <a:rPr lang="en-US" sz="1900" dirty="0" smtClean="0"/>
              <a:t> US GAAP </a:t>
            </a:r>
            <a:r>
              <a:rPr lang="en-US" sz="1900" dirty="0" err="1" smtClean="0"/>
              <a:t>sama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menurut</a:t>
            </a:r>
            <a:r>
              <a:rPr lang="en-US" sz="1900" dirty="0" smtClean="0"/>
              <a:t> IFRS </a:t>
            </a:r>
            <a:r>
              <a:rPr lang="en-US" sz="1900" dirty="0" smtClean="0">
                <a:sym typeface="Wingdings" pitchFamily="2" charset="2"/>
              </a:rPr>
              <a:t> </a:t>
            </a:r>
            <a:r>
              <a:rPr lang="en-US" sz="1900" dirty="0" err="1" smtClean="0"/>
              <a:t>memberikan</a:t>
            </a:r>
            <a:r>
              <a:rPr lang="en-US" sz="1900" dirty="0" smtClean="0"/>
              <a:t> </a:t>
            </a:r>
            <a:r>
              <a:rPr lang="en-US" sz="1900" dirty="0" err="1" smtClean="0"/>
              <a:t>informasi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pengambilan</a:t>
            </a:r>
            <a:r>
              <a:rPr lang="en-US" sz="1900" dirty="0" smtClean="0"/>
              <a:t> </a:t>
            </a:r>
            <a:r>
              <a:rPr lang="en-US" sz="1900" dirty="0" err="1" smtClean="0"/>
              <a:t>keputusan</a:t>
            </a:r>
            <a:r>
              <a:rPr lang="en-US" sz="19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id-ID" sz="1900" dirty="0" smtClean="0">
              <a:solidFill>
                <a:srgbClr val="00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01141"/>
            <a:ext cx="8229600" cy="563563"/>
          </a:xfrm>
        </p:spPr>
        <p:txBody>
          <a:bodyPr/>
          <a:lstStyle/>
          <a:p>
            <a:r>
              <a:rPr lang="id-ID" sz="2800" dirty="0" smtClean="0"/>
              <a:t>Kerangka Konseptual Menurut US-GAAP</a:t>
            </a:r>
            <a:br>
              <a:rPr lang="id-ID" sz="2800" dirty="0" smtClean="0"/>
            </a:br>
            <a:r>
              <a:rPr lang="id-ID" sz="2800" dirty="0" smtClean="0"/>
              <a:t> (Cont’d)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85786" y="2571744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01141"/>
            <a:ext cx="8229600" cy="563563"/>
          </a:xfrm>
        </p:spPr>
        <p:txBody>
          <a:bodyPr/>
          <a:lstStyle/>
          <a:p>
            <a:r>
              <a:rPr lang="id-ID" sz="2800" dirty="0" smtClean="0"/>
              <a:t>Kerangka Konseptual Menurut US-GAAP</a:t>
            </a:r>
            <a:br>
              <a:rPr lang="id-ID" sz="2800" dirty="0" smtClean="0"/>
            </a:br>
            <a:r>
              <a:rPr lang="id-ID" sz="2800" dirty="0" smtClean="0"/>
              <a:t> (Cont’d)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2214554"/>
          <a:ext cx="45005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714876" y="2214554"/>
          <a:ext cx="4286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3438" y="142873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Unsur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Laporan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 smtClean="0"/>
              <a:t>Kerangka Konseptual Menurut US-GAAP</a:t>
            </a:r>
            <a:br>
              <a:rPr lang="id-ID" dirty="0" smtClean="0"/>
            </a:br>
            <a:r>
              <a:rPr lang="id-ID" dirty="0" smtClean="0"/>
              <a:t>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48" y="135729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Asumsi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Dasar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1928802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Entity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596" y="3143248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Going Concern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596" y="5286388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Periodicity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596" y="4214818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Monetary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50" y="1928802"/>
            <a:ext cx="57150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86050" y="3214686"/>
            <a:ext cx="5715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86050" y="4286256"/>
            <a:ext cx="5715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unit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86050" y="5220314"/>
            <a:ext cx="57150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572560" cy="563563"/>
          </a:xfrm>
        </p:spPr>
        <p:txBody>
          <a:bodyPr/>
          <a:lstStyle/>
          <a:p>
            <a:r>
              <a:rPr lang="id-ID" dirty="0" smtClean="0"/>
              <a:t>Kerangka Konseptual Menurut US-GAAP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6248" y="135729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Prinsip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Dasar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1928802"/>
            <a:ext cx="2286016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Historical Cost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158" y="3143248"/>
            <a:ext cx="2286016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Revenue Recognition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58" y="5286388"/>
            <a:ext cx="2286016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Full Disclosure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7158" y="4214818"/>
            <a:ext cx="2286016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Matching Cost Against Revenue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6050" y="2130974"/>
            <a:ext cx="60722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mengharuskan</a:t>
            </a:r>
            <a:r>
              <a:rPr lang="en-US" dirty="0" smtClean="0"/>
              <a:t> </a:t>
            </a:r>
            <a:r>
              <a:rPr lang="en-US" dirty="0" err="1" smtClean="0"/>
              <a:t>pengakuran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86050" y="3345420"/>
            <a:ext cx="60722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realized </a:t>
            </a:r>
            <a:r>
              <a:rPr lang="en-US" dirty="0" err="1" smtClean="0"/>
              <a:t>dan</a:t>
            </a:r>
            <a:r>
              <a:rPr lang="en-US" dirty="0" smtClean="0"/>
              <a:t> earned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86050" y="4211429"/>
            <a:ext cx="60722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86050" y="5143512"/>
            <a:ext cx="60722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01141"/>
            <a:ext cx="8229600" cy="563563"/>
          </a:xfrm>
        </p:spPr>
        <p:txBody>
          <a:bodyPr/>
          <a:lstStyle/>
          <a:p>
            <a:r>
              <a:rPr lang="id-ID" sz="2800" dirty="0" smtClean="0"/>
              <a:t>Kerangka Konseptual Menurut US-GAAP (Cont’d)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35729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Kendala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Informasi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2143116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Keseimbangan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Manfaat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3286124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Materialitas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5715016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Praktik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Industri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4429132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Konservatif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2" y="2077042"/>
            <a:ext cx="62151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4612" y="4143380"/>
            <a:ext cx="621510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terealisasi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andal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1"/>
            <a:ext cx="8229600" cy="563563"/>
          </a:xfrm>
        </p:spPr>
        <p:txBody>
          <a:bodyPr/>
          <a:lstStyle/>
          <a:p>
            <a:r>
              <a:rPr lang="id-ID" sz="2800" dirty="0" smtClean="0"/>
              <a:t>Kerangka Konseptual Menurut US-GAAP (Cont’d)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business_chart-1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48264" y="5013176"/>
            <a:ext cx="1919402" cy="1199626"/>
          </a:xfrm>
          <a:prstGeom prst="rect">
            <a:avLst/>
          </a:prstGeom>
        </p:spPr>
      </p:pic>
      <p:pic>
        <p:nvPicPr>
          <p:cNvPr id="6" name="Picture 5" descr="IM02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5943600" cy="456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60212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Karakteristik kualitatif US-GAAP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28599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: </a:t>
            </a:r>
          </a:p>
          <a:p>
            <a:r>
              <a:rPr lang="en-US" sz="1200" dirty="0" err="1" smtClean="0"/>
              <a:t>Horngren</a:t>
            </a:r>
            <a:r>
              <a:rPr lang="en-US" sz="1200" dirty="0" smtClean="0"/>
              <a:t> &amp; Harrison, 2007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57126"/>
            <a:ext cx="8229600" cy="563563"/>
          </a:xfrm>
        </p:spPr>
        <p:txBody>
          <a:bodyPr/>
          <a:lstStyle/>
          <a:p>
            <a:pPr indent="0" eaLnBrk="1" hangingPunct="1"/>
            <a:r>
              <a:rPr lang="id-ID" sz="2300" dirty="0" smtClean="0"/>
              <a:t>Akuntansi dan Laporan Keuangan sebagai Bahasa Bisnis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5720" y="2331210"/>
          <a:ext cx="3000364" cy="431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3714744" y="2428868"/>
          <a:ext cx="28224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6858016" y="2428868"/>
          <a:ext cx="214314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429388" y="2928934"/>
            <a:ext cx="357190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6200000">
            <a:off x="3311120" y="2689617"/>
            <a:ext cx="557212" cy="464343"/>
            <a:chOff x="1132818" y="1315640"/>
            <a:chExt cx="557212" cy="4643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1179252" y="1269206"/>
              <a:ext cx="464343" cy="5572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1244260" y="1315641"/>
              <a:ext cx="334328" cy="32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200" b="1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5720" y="128586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588" algn="just"/>
            <a:r>
              <a:rPr lang="en-US" dirty="0" err="1" smtClean="0">
                <a:ea typeface="Times New Roman"/>
              </a:rPr>
              <a:t>Akuntansi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smtClean="0">
                <a:ea typeface="Times New Roman"/>
                <a:sym typeface="Wingdings" pitchFamily="2" charset="2"/>
              </a:rPr>
              <a:t></a:t>
            </a:r>
            <a:r>
              <a:rPr lang="id-ID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suatu</a:t>
            </a:r>
            <a:r>
              <a:rPr lang="en-US" dirty="0" smtClean="0">
                <a:ea typeface="Times New Roman"/>
              </a:rPr>
              <a:t> s</a:t>
            </a:r>
            <a:r>
              <a:rPr lang="id-ID" dirty="0" smtClean="0">
                <a:ea typeface="Times New Roman"/>
              </a:rPr>
              <a:t>i</a:t>
            </a:r>
            <a:r>
              <a:rPr lang="en-US" dirty="0" smtClean="0">
                <a:ea typeface="Times New Roman"/>
              </a:rPr>
              <a:t>stem </a:t>
            </a:r>
            <a:r>
              <a:rPr lang="en-US" dirty="0" err="1" smtClean="0">
                <a:ea typeface="Times New Roman"/>
              </a:rPr>
              <a:t>dengan</a:t>
            </a:r>
            <a:r>
              <a:rPr lang="en-US" dirty="0" smtClean="0">
                <a:ea typeface="Times New Roman"/>
              </a:rPr>
              <a:t> </a:t>
            </a:r>
            <a:r>
              <a:rPr lang="en-US" i="1" dirty="0" smtClean="0">
                <a:ea typeface="Times New Roman"/>
              </a:rPr>
              <a:t>input</a:t>
            </a:r>
            <a:r>
              <a:rPr lang="en-US" dirty="0" smtClean="0">
                <a:ea typeface="Times New Roman"/>
              </a:rPr>
              <a:t> data/</a:t>
            </a:r>
            <a:r>
              <a:rPr lang="en-US" dirty="0" err="1" smtClean="0">
                <a:ea typeface="Times New Roman"/>
              </a:rPr>
              <a:t>informasi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dan</a:t>
            </a:r>
            <a:r>
              <a:rPr lang="en-US" dirty="0" smtClean="0">
                <a:ea typeface="Times New Roman"/>
              </a:rPr>
              <a:t> </a:t>
            </a:r>
            <a:r>
              <a:rPr lang="en-US" i="1" dirty="0" smtClean="0">
                <a:ea typeface="Times New Roman"/>
              </a:rPr>
              <a:t>output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berupa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informasi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dan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laporan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keuangan</a:t>
            </a:r>
            <a:r>
              <a:rPr lang="id-ID" dirty="0" smtClean="0">
                <a:ea typeface="Times New Roman"/>
              </a:rPr>
              <a:t> yang bermanfaat bagi pengguna internal maupun eksternal organisasi</a:t>
            </a:r>
            <a:r>
              <a:rPr lang="en-US" dirty="0" smtClean="0">
                <a:ea typeface="Times New Roman"/>
              </a:rPr>
              <a:t>. (</a:t>
            </a:r>
            <a:r>
              <a:rPr lang="en-US" dirty="0" err="1" smtClean="0">
                <a:ea typeface="Times New Roman"/>
              </a:rPr>
              <a:t>Kieso</a:t>
            </a:r>
            <a:r>
              <a:rPr lang="en-US" dirty="0" smtClean="0">
                <a:ea typeface="Times New Roman"/>
              </a:rPr>
              <a:t>, 2010)</a:t>
            </a:r>
            <a:endParaRPr lang="en-US" dirty="0"/>
          </a:p>
        </p:txBody>
      </p:sp>
      <p:graphicFrame>
        <p:nvGraphicFramePr>
          <p:cNvPr id="20" name="Content Placeholder 7"/>
          <p:cNvGraphicFramePr>
            <a:graphicFrameLocks/>
          </p:cNvGraphicFramePr>
          <p:nvPr/>
        </p:nvGraphicFramePr>
        <p:xfrm>
          <a:off x="6178756" y="4357694"/>
          <a:ext cx="28224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7715272" y="4071942"/>
            <a:ext cx="428628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siness_office_186830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1659"/>
            <a:ext cx="1214414" cy="1513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1"/>
            <a:ext cx="8572560" cy="563563"/>
          </a:xfrm>
        </p:spPr>
        <p:txBody>
          <a:bodyPr/>
          <a:lstStyle/>
          <a:p>
            <a:r>
              <a:rPr lang="id-ID" dirty="0" smtClean="0"/>
              <a:t>Konvergensi US-GAAP – IFRS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7158" y="1357298"/>
            <a:ext cx="8429684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Reporting Entity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dimasukkan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tersendiri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dasar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Isinya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menjelaskan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mengenai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dihasilkan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428660" y="2285992"/>
          <a:ext cx="957266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id-ID" dirty="0" smtClean="0"/>
              <a:t>Konvergensi US-GAAP – IFRS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57256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Asumsi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konseptual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kelangsungan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usaha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sedangkan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asumsi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akrual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id-ID" dirty="0" smtClean="0">
              <a:solidFill>
                <a:schemeClr val="tx1"/>
              </a:solidFill>
            </a:endParaRPr>
          </a:p>
          <a:p>
            <a:pPr marL="268288" indent="-268288"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unsur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konsep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pemeliharaan</a:t>
            </a:r>
            <a:r>
              <a:rPr lang="en-US" dirty="0" smtClean="0">
                <a:solidFill>
                  <a:schemeClr val="tx1"/>
                </a:solidFill>
              </a:rPr>
              <a:t> modal </a:t>
            </a:r>
            <a:r>
              <a:rPr lang="en-US" dirty="0" err="1" smtClean="0">
                <a:solidFill>
                  <a:schemeClr val="tx1"/>
                </a:solidFill>
              </a:rPr>
              <a:t>masih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relatif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id-ID" dirty="0" smtClean="0">
              <a:solidFill>
                <a:schemeClr val="tx1"/>
              </a:solidFill>
            </a:endParaRPr>
          </a:p>
          <a:p>
            <a:pPr marL="268288" indent="-268288"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pengakuan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beberapa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konseptual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books-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4473118"/>
            <a:ext cx="1571604" cy="238488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Akuntansi di Masa Mendatang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7" y="6286521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720" y="1500174"/>
            <a:ext cx="3214710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Pengukuran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fair value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1500174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pencatatan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86182" y="1643050"/>
            <a:ext cx="285752" cy="6429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3071810"/>
            <a:ext cx="3214710" cy="1000132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disajikan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48" y="3071810"/>
            <a:ext cx="4572000" cy="923330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pencatatan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86182" y="3214686"/>
            <a:ext cx="285752" cy="642942"/>
          </a:xfrm>
          <a:prstGeom prst="rightArrow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90" y="4500570"/>
            <a:ext cx="3214710" cy="1000132"/>
          </a:xfrm>
          <a:prstGeom prst="roundRect">
            <a:avLst/>
          </a:prstGeom>
          <a:solidFill>
            <a:srgbClr val="00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menyediakan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historis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6280" y="4429132"/>
            <a:ext cx="4572000" cy="1200329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pengguna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membutuhkan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infomrasi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memprediksi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datang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86214" y="4643446"/>
            <a:ext cx="285752" cy="642942"/>
          </a:xfrm>
          <a:prstGeom prst="rightArrow">
            <a:avLst/>
          </a:prstGeom>
          <a:solidFill>
            <a:srgbClr val="00FF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9355"/>
            <a:ext cx="8229600" cy="563563"/>
          </a:xfrm>
        </p:spPr>
        <p:txBody>
          <a:bodyPr/>
          <a:lstStyle/>
          <a:p>
            <a:r>
              <a:rPr lang="id-ID" dirty="0" smtClean="0"/>
              <a:t>Tantangan Akuntansi di Masa Mendatang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7" y="6286521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5720" y="1500174"/>
            <a:ext cx="3214710" cy="100013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Perkembangan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Teknologi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Komputer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1500174"/>
            <a:ext cx="4572000" cy="92333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memunculkan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komponen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entitas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86182" y="1643050"/>
            <a:ext cx="285752" cy="642942"/>
          </a:xfrm>
          <a:prstGeom prst="rightArrow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3071810"/>
            <a:ext cx="3214710" cy="1000132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Sumber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48" y="3071810"/>
            <a:ext cx="4572000" cy="1200329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Sumber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memegang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keungan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menyusun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memeriksa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86182" y="3214686"/>
            <a:ext cx="285752" cy="642942"/>
          </a:xfrm>
          <a:prstGeom prst="rightArrow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772400" cy="1362075"/>
          </a:xfrm>
        </p:spPr>
        <p:txBody>
          <a:bodyPr/>
          <a:lstStyle/>
          <a:p>
            <a:r>
              <a:rPr lang="id-ID" sz="5400" u="sng" dirty="0" smtClean="0">
                <a:solidFill>
                  <a:srgbClr val="CC0099"/>
                </a:solidFill>
              </a:rPr>
              <a:t>TERIMA KASIH</a:t>
            </a:r>
            <a:endParaRPr lang="en-US" sz="5400" u="sng" dirty="0">
              <a:solidFill>
                <a:srgbClr val="CC00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pPr indent="0" eaLnBrk="1" hangingPunct="1"/>
            <a:r>
              <a:rPr lang="id-ID" sz="2300" dirty="0" smtClean="0"/>
              <a:t>Akuntansi dan Laporan Keuangan sebagai Bahasa Bisnis (Cont’d)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1"/>
            <a:ext cx="6786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22"/>
          <p:cNvSpPr/>
          <p:nvPr/>
        </p:nvSpPr>
        <p:spPr>
          <a:xfrm>
            <a:off x="251520" y="1340768"/>
            <a:ext cx="2520280" cy="1659604"/>
          </a:xfrm>
          <a:prstGeom prst="wedgeRoundRectCallout">
            <a:avLst>
              <a:gd name="adj1" fmla="val -27944"/>
              <a:gd name="adj2" fmla="val 866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/>
            <a:r>
              <a:rPr lang="en-US" dirty="0" smtClean="0"/>
              <a:t>	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yang </a:t>
            </a:r>
            <a:r>
              <a:rPr lang="en-US" dirty="0" err="1" smtClean="0"/>
              <a:t>otentik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dibukukan</a:t>
            </a:r>
            <a:endParaRPr lang="id-ID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2987824" y="1340768"/>
            <a:ext cx="2369994" cy="1659604"/>
          </a:xfrm>
          <a:prstGeom prst="wedgeRoundRectCallout">
            <a:avLst>
              <a:gd name="adj1" fmla="val -35982"/>
              <a:gd name="adj2" fmla="val 850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/>
            <a:r>
              <a:rPr lang="en-US" dirty="0" smtClean="0"/>
              <a:t>	</a:t>
            </a:r>
            <a:r>
              <a:rPr lang="id-ID" dirty="0" smtClean="0"/>
              <a:t>S</a:t>
            </a:r>
            <a:r>
              <a:rPr lang="en-US" dirty="0" err="1" smtClean="0"/>
              <a:t>erangkaian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25" name="Rounded Rectangular Callout 24"/>
          <p:cNvSpPr/>
          <p:nvPr/>
        </p:nvSpPr>
        <p:spPr>
          <a:xfrm>
            <a:off x="5715008" y="928670"/>
            <a:ext cx="3000396" cy="2571768"/>
          </a:xfrm>
          <a:prstGeom prst="wedgeRoundRectCallout">
            <a:avLst>
              <a:gd name="adj1" fmla="val -39147"/>
              <a:gd name="adj2" fmla="val 601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(</a:t>
            </a:r>
            <a:r>
              <a:rPr lang="en-US" dirty="0" err="1" smtClean="0"/>
              <a:t>Neraca</a:t>
            </a:r>
            <a:r>
              <a:rPr lang="en-US" dirty="0" smtClean="0"/>
              <a:t>)</a:t>
            </a:r>
            <a:endParaRPr lang="id-ID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</a:t>
            </a:r>
            <a:r>
              <a:rPr lang="id-ID" dirty="0" smtClean="0"/>
              <a:t>aporan </a:t>
            </a:r>
            <a:r>
              <a:rPr lang="en-US" dirty="0" smtClean="0"/>
              <a:t>L</a:t>
            </a:r>
            <a:r>
              <a:rPr lang="id-ID" dirty="0" smtClean="0"/>
              <a:t>aba </a:t>
            </a:r>
            <a:r>
              <a:rPr lang="en-US" dirty="0" smtClean="0"/>
              <a:t>R</a:t>
            </a:r>
            <a:r>
              <a:rPr lang="id-ID" dirty="0" smtClean="0"/>
              <a:t>ugi </a:t>
            </a:r>
            <a:r>
              <a:rPr lang="en-US" dirty="0" smtClean="0"/>
              <a:t>K</a:t>
            </a:r>
            <a:r>
              <a:rPr lang="id-ID" dirty="0" smtClean="0"/>
              <a:t>omprehensif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</a:t>
            </a:r>
            <a:r>
              <a:rPr lang="id-ID" dirty="0" smtClean="0"/>
              <a:t>aporan </a:t>
            </a:r>
            <a:r>
              <a:rPr lang="en-US" dirty="0" smtClean="0"/>
              <a:t>P</a:t>
            </a:r>
            <a:r>
              <a:rPr lang="id-ID" dirty="0" smtClean="0"/>
              <a:t>erubahan </a:t>
            </a:r>
            <a:r>
              <a:rPr lang="en-US" dirty="0" err="1" smtClean="0"/>
              <a:t>Ekuitas</a:t>
            </a:r>
            <a:endParaRPr lang="id-ID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</a:t>
            </a:r>
            <a:r>
              <a:rPr lang="id-ID" dirty="0" smtClean="0"/>
              <a:t>aporan </a:t>
            </a:r>
            <a:r>
              <a:rPr lang="en-US" dirty="0" smtClean="0"/>
              <a:t>A</a:t>
            </a:r>
            <a:r>
              <a:rPr lang="id-ID" dirty="0" smtClean="0"/>
              <a:t>rus </a:t>
            </a:r>
            <a:r>
              <a:rPr lang="en-US" dirty="0" smtClean="0"/>
              <a:t>K</a:t>
            </a:r>
            <a:r>
              <a:rPr lang="id-ID" dirty="0" smtClean="0"/>
              <a:t>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id-ID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6876256" y="4005065"/>
            <a:ext cx="1952600" cy="2304256"/>
          </a:xfrm>
          <a:prstGeom prst="wedgeRoundRectCallout">
            <a:avLst>
              <a:gd name="adj1" fmla="val -75128"/>
              <a:gd name="adj2" fmla="val 400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id-ID" dirty="0" smtClean="0"/>
              <a:t>nternal </a:t>
            </a:r>
            <a:r>
              <a:rPr lang="id-ID" sz="1400" dirty="0" smtClean="0">
                <a:sym typeface="Wingdings" pitchFamily="2" charset="2"/>
              </a:rPr>
              <a:t> </a:t>
            </a:r>
            <a:r>
              <a:rPr lang="en-US" sz="1400" dirty="0" err="1" smtClean="0"/>
              <a:t>manajemen</a:t>
            </a:r>
            <a:r>
              <a:rPr lang="en-US" sz="1400" dirty="0" smtClean="0"/>
              <a:t> </a:t>
            </a:r>
            <a:r>
              <a:rPr lang="id-ID" sz="1400" dirty="0" smtClean="0"/>
              <a:t>dan karyawan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d-ID" dirty="0" smtClean="0"/>
              <a:t>eksternal  </a:t>
            </a:r>
            <a:r>
              <a:rPr lang="id-ID" sz="1400" dirty="0" smtClean="0">
                <a:sym typeface="Wingdings" pitchFamily="2" charset="2"/>
              </a:rPr>
              <a:t> </a:t>
            </a:r>
            <a:r>
              <a:rPr lang="id-ID" sz="1400" dirty="0" smtClean="0"/>
              <a:t>adalah pelanggan, kreditor</a:t>
            </a:r>
            <a:r>
              <a:rPr lang="en-US" sz="1400" dirty="0" smtClean="0"/>
              <a:t>,</a:t>
            </a:r>
            <a:r>
              <a:rPr lang="id-ID" sz="1400" i="1" dirty="0" smtClean="0"/>
              <a:t> supplier, public interest group,</a:t>
            </a:r>
            <a:r>
              <a:rPr lang="id-ID" sz="1400" dirty="0" smtClean="0"/>
              <a:t> dan badan pemerintah</a:t>
            </a:r>
            <a:endParaRPr lang="id-ID" sz="13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id-ID" sz="2400" dirty="0" smtClean="0"/>
              <a:t>Akuntansi Keuangan dan Perbedaannya dengan Akuntansi Manajemen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1419572"/>
          <a:ext cx="8678199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8135"/>
                <a:gridCol w="3585271"/>
                <a:gridCol w="3114793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PERIHAL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Akuntansi</a:t>
                      </a:r>
                      <a:r>
                        <a:rPr lang="id-ID" sz="180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Keuangan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Akuntansi </a:t>
                      </a:r>
                      <a:r>
                        <a:rPr lang="en-US" sz="180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Manajemen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86388"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Definisi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err="1" smtClean="0"/>
                        <a:t>Bidang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akuntansi</a:t>
                      </a:r>
                      <a:r>
                        <a:rPr lang="en-US" sz="1800" i="0" dirty="0" smtClean="0"/>
                        <a:t> yang </a:t>
                      </a:r>
                      <a:r>
                        <a:rPr lang="en-US" sz="1800" i="0" dirty="0" err="1" smtClean="0"/>
                        <a:t>membahas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penyusunan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laporan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keuangan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untuk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pengguna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eksternal</a:t>
                      </a:r>
                      <a:endParaRPr lang="id-ID" sz="18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d-ID" sz="1800" i="0" dirty="0" smtClean="0"/>
                        <a:t>B</a:t>
                      </a:r>
                      <a:r>
                        <a:rPr lang="en-US" sz="1800" i="0" dirty="0" err="1" smtClean="0"/>
                        <a:t>idang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akuntansi</a:t>
                      </a:r>
                      <a:r>
                        <a:rPr lang="en-US" sz="1800" i="0" dirty="0" smtClean="0"/>
                        <a:t> yang </a:t>
                      </a:r>
                      <a:r>
                        <a:rPr lang="en-US" sz="1800" i="0" dirty="0" err="1" smtClean="0"/>
                        <a:t>berfokus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pada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akuntansi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untuk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tujuan</a:t>
                      </a:r>
                      <a:r>
                        <a:rPr lang="en-US" sz="1800" i="0" dirty="0" smtClean="0"/>
                        <a:t> internal </a:t>
                      </a:r>
                      <a:r>
                        <a:rPr lang="en-US" sz="1800" i="0" dirty="0" err="1" smtClean="0"/>
                        <a:t>perusahaan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atau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entitas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disebut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akuntansi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en-US" sz="1800" i="0" dirty="0" err="1" smtClean="0"/>
                        <a:t>manajemen</a:t>
                      </a:r>
                      <a:endParaRPr lang="id-ID" sz="1800" i="0" dirty="0" smtClean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Standar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US – GAAP</a:t>
                      </a:r>
                      <a:endParaRPr lang="id-ID" sz="1800" i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id-ID" sz="1800" i="0" baseline="0" dirty="0" smtClean="0">
                          <a:latin typeface="Arial" pitchFamily="34" charset="0"/>
                          <a:cs typeface="Arial" pitchFamily="34" charset="0"/>
                        </a:rPr>
                        <a:t>PSAK (Indonesia)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Masing-masing</a:t>
                      </a:r>
                      <a:r>
                        <a:rPr lang="id-ID" sz="1800" i="0" baseline="0" dirty="0" smtClean="0">
                          <a:latin typeface="Arial" pitchFamily="34" charset="0"/>
                          <a:cs typeface="Arial" pitchFamily="34" charset="0"/>
                        </a:rPr>
                        <a:t> perusahaan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308"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Tujuan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Berbagai tujuan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Pengendalian dan perencanaan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7572">
                <a:tc>
                  <a:txBody>
                    <a:bodyPr/>
                    <a:lstStyle/>
                    <a:p>
                      <a:r>
                        <a:rPr lang="id-ID" sz="1800" i="0" dirty="0" smtClean="0">
                          <a:latin typeface="Arial" pitchFamily="34" charset="0"/>
                          <a:cs typeface="Arial" pitchFamily="34" charset="0"/>
                        </a:rPr>
                        <a:t>Sumber Informasi</a:t>
                      </a:r>
                      <a:endParaRPr lang="en-US" sz="18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itchFamily="2" charset="2"/>
                        <a:buChar char="ü"/>
                      </a:pPr>
                      <a:r>
                        <a:rPr lang="id-ID" sz="1800" dirty="0" smtClean="0"/>
                        <a:t>Data historis</a:t>
                      </a:r>
                    </a:p>
                    <a:p>
                      <a:pPr marL="171450" lvl="1" indent="-171450">
                        <a:buFont typeface="Wingdings" pitchFamily="2" charset="2"/>
                        <a:buChar char="ü"/>
                      </a:pPr>
                      <a:r>
                        <a:rPr lang="id-ID" sz="1800" dirty="0" smtClean="0"/>
                        <a:t>Data Proyeksi</a:t>
                      </a:r>
                    </a:p>
                    <a:p>
                      <a:pPr marL="171450" lvl="1" indent="-171450">
                        <a:buFont typeface="Wingdings" pitchFamily="2" charset="2"/>
                        <a:buChar char="ü"/>
                      </a:pPr>
                      <a:r>
                        <a:rPr lang="id-ID" sz="1800" dirty="0" smtClean="0"/>
                        <a:t>Informasi Non-Keuangan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itchFamily="2" charset="2"/>
                        <a:buChar char="ü"/>
                      </a:pPr>
                      <a:r>
                        <a:rPr lang="id-ID" sz="1800" dirty="0" smtClean="0"/>
                        <a:t>Data historis</a:t>
                      </a:r>
                    </a:p>
                    <a:p>
                      <a:pPr marL="171450" lvl="1" indent="-171450">
                        <a:buFont typeface="Wingdings" pitchFamily="2" charset="2"/>
                        <a:buChar char="ü"/>
                      </a:pPr>
                      <a:r>
                        <a:rPr lang="id-ID" sz="1800" dirty="0" smtClean="0"/>
                        <a:t>Data Proyeksi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id-ID" sz="2400" dirty="0" smtClean="0"/>
              <a:t>Akuntansi Keuangan dan Perbedaannya dengan Akuntansi Manajemen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051506"/>
            <a:ext cx="1872208" cy="923330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d-ID" b="1" dirty="0" smtClean="0"/>
              <a:t>Tujuan laporan keuangan  (PSAK 1)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>
            <a:off x="2267744" y="3214686"/>
            <a:ext cx="303992" cy="617274"/>
          </a:xfrm>
          <a:prstGeom prst="rightArrow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2714612" y="1500174"/>
            <a:ext cx="6123148" cy="4611519"/>
          </a:xfrm>
          <a:prstGeom prst="rect">
            <a:avLst/>
          </a:prstGeom>
          <a:noFill/>
          <a:ln>
            <a:solidFill>
              <a:srgbClr val="FF7C80"/>
            </a:solidFill>
          </a:ln>
          <a:effectLst/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 err="1" smtClean="0"/>
              <a:t>M</a:t>
            </a:r>
            <a:r>
              <a:rPr lang="en-US" dirty="0" err="1" smtClean="0"/>
              <a:t>emberikan</a:t>
            </a:r>
            <a:r>
              <a:rPr lang="en-US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mengenai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, </a:t>
            </a:r>
            <a:r>
              <a:rPr lang="en-US" b="1" dirty="0" err="1" smtClean="0"/>
              <a:t>kinerja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arus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pembuatan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endParaRPr lang="id-ID" b="1" dirty="0" smtClean="0"/>
          </a:p>
          <a:p>
            <a:pPr marL="266700" lvl="1" indent="-2667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(</a:t>
            </a:r>
            <a:r>
              <a:rPr lang="en-US" b="1" i="1" dirty="0" smtClean="0"/>
              <a:t>stewardship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pertanggungjawaban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dipercayakan</a:t>
            </a:r>
            <a:r>
              <a:rPr lang="en-US" dirty="0" smtClean="0"/>
              <a:t> </a:t>
            </a:r>
            <a:r>
              <a:rPr lang="en-US" dirty="0" err="1" smtClean="0"/>
              <a:t>kepadanya</a:t>
            </a:r>
            <a:r>
              <a:rPr lang="en-US" dirty="0" smtClean="0"/>
              <a:t>.</a:t>
            </a:r>
            <a:endParaRPr lang="id-ID" dirty="0" smtClean="0"/>
          </a:p>
          <a:p>
            <a:pPr marL="266700" lvl="1" indent="-2667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 smtClean="0"/>
              <a:t>Memenuhi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en-US" b="1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.</a:t>
            </a:r>
            <a:endParaRPr lang="id-ID" dirty="0" smtClean="0"/>
          </a:p>
          <a:p>
            <a:pPr marL="266700" lvl="1" indent="-2667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b="1" dirty="0" err="1" smtClean="0"/>
              <a:t>pengaruh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kejadian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lalu</a:t>
            </a:r>
            <a:r>
              <a:rPr lang="en-US" dirty="0" smtClean="0"/>
              <a:t>.</a:t>
            </a:r>
            <a:endParaRPr lang="id-ID" dirty="0" smtClean="0"/>
          </a:p>
        </p:txBody>
      </p:sp>
      <p:pic>
        <p:nvPicPr>
          <p:cNvPr id="7" name="Picture 6" descr="Clipart-Cartoon-Design-05.gif"/>
          <p:cNvPicPr>
            <a:picLocks noChangeAspect="1"/>
          </p:cNvPicPr>
          <p:nvPr/>
        </p:nvPicPr>
        <p:blipFill>
          <a:blip r:embed="rId2" cstate="print"/>
          <a:srcRect l="21875" r="25625" b="12500"/>
          <a:stretch>
            <a:fillRect/>
          </a:stretch>
        </p:blipFill>
        <p:spPr>
          <a:xfrm>
            <a:off x="71406" y="4572008"/>
            <a:ext cx="1357322" cy="226219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2400" dirty="0" err="1" smtClean="0"/>
              <a:t>Jenis-jenis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9" name="Diagram 18"/>
          <p:cNvGraphicFramePr/>
          <p:nvPr/>
        </p:nvGraphicFramePr>
        <p:xfrm>
          <a:off x="323528" y="1397001"/>
          <a:ext cx="860619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2400" dirty="0" err="1" smtClean="0"/>
              <a:t>Jenis-jenis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(Cont’d)</a:t>
            </a:r>
            <a:endParaRPr lang="en-US" sz="23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9" name="Diagram 18"/>
          <p:cNvGraphicFramePr/>
          <p:nvPr/>
        </p:nvGraphicFramePr>
        <p:xfrm>
          <a:off x="323528" y="1397001"/>
          <a:ext cx="835292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4983</TotalTime>
  <Words>2633</Words>
  <Application>Microsoft Office PowerPoint</Application>
  <PresentationFormat>On-screen Show (4:3)</PresentationFormat>
  <Paragraphs>460</Paragraphs>
  <Slides>44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cdb2004165l</vt:lpstr>
      <vt:lpstr>Image</vt:lpstr>
      <vt:lpstr>BAB 1 Bagian 2</vt:lpstr>
      <vt:lpstr>Opening</vt:lpstr>
      <vt:lpstr>Agenda</vt:lpstr>
      <vt:lpstr>Akuntansi dan Laporan Keuangan sebagai Bahasa Bisnis</vt:lpstr>
      <vt:lpstr>Akuntansi dan Laporan Keuangan sebagai Bahasa Bisnis (Cont’d)</vt:lpstr>
      <vt:lpstr>Akuntansi Keuangan dan Perbedaannya dengan Akuntansi Manajemen</vt:lpstr>
      <vt:lpstr>Akuntansi Keuangan dan Perbedaannya dengan Akuntansi Manajemen</vt:lpstr>
      <vt:lpstr>Jenis-jenis Laporan Keuangan</vt:lpstr>
      <vt:lpstr>Jenis-jenis Laporan Keuangan (Cont’d)</vt:lpstr>
      <vt:lpstr>Akuntansi dan Alokasi Sumber Daya</vt:lpstr>
      <vt:lpstr>Standar Akuntansi Keuangan</vt:lpstr>
      <vt:lpstr>Standar Akuntansi Keuangan (Cont’d)</vt:lpstr>
      <vt:lpstr>Standar Akuntansi Keuangan (Cont’d)</vt:lpstr>
      <vt:lpstr>4 Pilar Standar Akuntansi</vt:lpstr>
      <vt:lpstr>Perkembangan IFRS dan IASB</vt:lpstr>
      <vt:lpstr>Perkembangan IFRS dan IASB (Cont’d)</vt:lpstr>
      <vt:lpstr>Perkembangan DSAK dan PSAK</vt:lpstr>
      <vt:lpstr>Perkembangan DSAK dan PSAK (Cont’d)</vt:lpstr>
      <vt:lpstr>Perkembangan DSAK dan PSAK (Cont’d)</vt:lpstr>
      <vt:lpstr>Kerangka Dasar Penyajian dan Penyusunan Laporan Keuangan</vt:lpstr>
      <vt:lpstr>Slide 21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Kerangka Dasar Penyajian dan Penyusunan Laporan Keuangan (Cont’d)</vt:lpstr>
      <vt:lpstr>Konsep Pemeliharaan Modal</vt:lpstr>
      <vt:lpstr>Kerangka Konseptual Menurut US-GAAP</vt:lpstr>
      <vt:lpstr>Kerangka Konseptual Menurut US-GAAP  (Cont’d)</vt:lpstr>
      <vt:lpstr>Kerangka Konseptual Menurut US-GAAP  (Cont’d)</vt:lpstr>
      <vt:lpstr>Kerangka Konseptual Menurut US-GAAP  (Cont’d)</vt:lpstr>
      <vt:lpstr>Kerangka Konseptual Menurut US-GAAP (Cont’d)</vt:lpstr>
      <vt:lpstr>Kerangka Konseptual Menurut US-GAAP (Cont’d)</vt:lpstr>
      <vt:lpstr>Kerangka Konseptual Menurut US-GAAP (Cont’d)</vt:lpstr>
      <vt:lpstr>Konvergensi US-GAAP – IFRS</vt:lpstr>
      <vt:lpstr>Konvergensi US-GAAP – IFRS (Cont’d)</vt:lpstr>
      <vt:lpstr>Tantangan Akuntansi di Masa Mendatang</vt:lpstr>
      <vt:lpstr>Tantangan Akuntansi di Masa Mendatang (Cont’d)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edward</cp:lastModifiedBy>
  <cp:revision>350</cp:revision>
  <dcterms:created xsi:type="dcterms:W3CDTF">2010-02-16T14:58:04Z</dcterms:created>
  <dcterms:modified xsi:type="dcterms:W3CDTF">2012-07-04T06:13:29Z</dcterms:modified>
</cp:coreProperties>
</file>