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9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86200" cy="248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Internal</a:t>
            </a:r>
            <a:endParaRPr lang="en-US" dirty="0"/>
          </a:p>
        </p:txBody>
      </p:sp>
      <p:pic>
        <p:nvPicPr>
          <p:cNvPr id="4" name="Content Placeholder 3" descr="2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4035" r="16507" b="63158"/>
          <a:stretch>
            <a:fillRect/>
          </a:stretch>
        </p:blipFill>
        <p:spPr>
          <a:xfrm>
            <a:off x="0" y="1524000"/>
            <a:ext cx="9144000" cy="4572000"/>
          </a:xfrm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36842" r="16507" b="36842"/>
          <a:stretch>
            <a:fillRect/>
          </a:stretch>
        </p:blipFill>
        <p:spPr>
          <a:xfrm>
            <a:off x="0" y="1523999"/>
            <a:ext cx="9144000" cy="527538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</a:t>
            </a:r>
            <a:r>
              <a:rPr lang="en-US" b="1" dirty="0" smtClean="0"/>
              <a:t>Internal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162800" cy="12192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Bagan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Dokumen</a:t>
            </a:r>
            <a:r>
              <a:rPr lang="en-US" sz="3200" b="1" dirty="0" smtClean="0"/>
              <a:t> (</a:t>
            </a:r>
            <a:r>
              <a:rPr lang="en-US" sz="3200" b="1" i="1" dirty="0" smtClean="0"/>
              <a:t>Document Flowchart) </a:t>
            </a:r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Pembelian</a:t>
            </a:r>
            <a:endParaRPr lang="en-US" sz="3200" dirty="0"/>
          </a:p>
        </p:txBody>
      </p:sp>
      <p:pic>
        <p:nvPicPr>
          <p:cNvPr id="4" name="Content Placeholder 3" descr="261-263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22314" r="21469" b="36842"/>
          <a:stretch>
            <a:fillRect/>
          </a:stretch>
        </p:blipFill>
        <p:spPr>
          <a:xfrm>
            <a:off x="0" y="1600200"/>
            <a:ext cx="5194283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61-263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5789" r="18988" b="17544"/>
          <a:stretch>
            <a:fillRect/>
          </a:stretch>
        </p:blipFill>
        <p:spPr>
          <a:xfrm>
            <a:off x="0" y="1524000"/>
            <a:ext cx="3581400" cy="5234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Bagan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Dokumen</a:t>
            </a:r>
            <a:r>
              <a:rPr lang="en-US" sz="3200" b="1" dirty="0" smtClean="0"/>
              <a:t> (</a:t>
            </a:r>
            <a:r>
              <a:rPr lang="en-US" sz="3200" b="1" i="1" dirty="0" smtClean="0"/>
              <a:t>Document Flowchart) </a:t>
            </a:r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Pembelian</a:t>
            </a:r>
            <a:r>
              <a:rPr lang="en-US" sz="3200" b="1" dirty="0" smtClean="0"/>
              <a:t> - </a:t>
            </a:r>
            <a:r>
              <a:rPr lang="en-US" sz="3200" b="1" i="1" dirty="0" err="1" smtClean="0"/>
              <a:t>lanjutan</a:t>
            </a:r>
            <a:endParaRPr lang="en-US" sz="3200" i="1" dirty="0"/>
          </a:p>
        </p:txBody>
      </p:sp>
      <p:pic>
        <p:nvPicPr>
          <p:cNvPr id="6" name="Picture 5" descr="261-263_Page_3.jpg"/>
          <p:cNvPicPr>
            <a:picLocks noChangeAspect="1"/>
          </p:cNvPicPr>
          <p:nvPr/>
        </p:nvPicPr>
        <p:blipFill>
          <a:blip r:embed="rId3" cstate="print"/>
          <a:srcRect l="18574" t="15556" r="17003" b="27778"/>
          <a:stretch>
            <a:fillRect/>
          </a:stretch>
        </p:blipFill>
        <p:spPr>
          <a:xfrm>
            <a:off x="4038599" y="1523999"/>
            <a:ext cx="4288119" cy="533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43434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pengadaan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perusahan</a:t>
            </a:r>
            <a:r>
              <a:rPr lang="en-US" sz="2000" dirty="0" smtClean="0"/>
              <a:t>.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,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r>
              <a:rPr lang="en-US" sz="2000" dirty="0" smtClean="0"/>
              <a:t> </a:t>
            </a:r>
            <a:r>
              <a:rPr lang="en-US" sz="2000" dirty="0" err="1" smtClean="0"/>
              <a:t>penawaran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pemilihan</a:t>
            </a:r>
            <a:r>
              <a:rPr lang="en-US" sz="2000" dirty="0" smtClean="0"/>
              <a:t> </a:t>
            </a:r>
            <a:r>
              <a:rPr lang="en-US" sz="2000" dirty="0" err="1" smtClean="0"/>
              <a:t>pemasok</a:t>
            </a:r>
            <a:r>
              <a:rPr lang="en-US" sz="2000" dirty="0" smtClean="0"/>
              <a:t>,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order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,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,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pencatatan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utang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Perusahaan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kali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jenjang</a:t>
            </a:r>
            <a:r>
              <a:rPr lang="en-US" sz="2000" dirty="0" smtClean="0"/>
              <a:t> </a:t>
            </a:r>
            <a:r>
              <a:rPr lang="en-US" sz="2000" dirty="0" err="1" smtClean="0"/>
              <a:t>wewenang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pemilihan</a:t>
            </a:r>
            <a:r>
              <a:rPr lang="en-US" sz="2000" dirty="0" smtClean="0"/>
              <a:t> </a:t>
            </a:r>
            <a:r>
              <a:rPr lang="en-US" sz="2000" dirty="0" err="1" smtClean="0"/>
              <a:t>pemasok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 (1)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pengadaan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, (2)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penunjukan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, (3)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lelang</a:t>
            </a:r>
            <a:r>
              <a:rPr lang="en-US" sz="2000" dirty="0" smtClean="0"/>
              <a:t>.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 (1) </a:t>
            </a: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, (2) </a:t>
            </a: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r>
              <a:rPr lang="en-US" sz="2000" dirty="0" smtClean="0"/>
              <a:t> </a:t>
            </a:r>
            <a:r>
              <a:rPr lang="en-US" sz="2000" dirty="0" err="1" smtClean="0"/>
              <a:t>penawaran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, (3) </a:t>
            </a:r>
            <a:r>
              <a:rPr lang="en-US" sz="2000" dirty="0" err="1" smtClean="0"/>
              <a:t>surat</a:t>
            </a:r>
            <a:r>
              <a:rPr lang="en-US" sz="2000" dirty="0" smtClean="0"/>
              <a:t> order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, (4)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, (5) </a:t>
            </a: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order, (6) </a:t>
            </a:r>
            <a:r>
              <a:rPr lang="en-US" sz="2000" dirty="0" err="1" smtClean="0"/>
              <a:t>bukti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keluar</a:t>
            </a:r>
            <a:r>
              <a:rPr lang="en-US" sz="2000" dirty="0" smtClean="0"/>
              <a:t>. </a:t>
            </a:r>
            <a:r>
              <a:rPr lang="en-US" sz="2000" dirty="0" err="1" smtClean="0"/>
              <a:t>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mencatat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 (1) register </a:t>
            </a:r>
            <a:r>
              <a:rPr lang="en-US" sz="2000" dirty="0" err="1" smtClean="0"/>
              <a:t>bukti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i="1" dirty="0" smtClean="0"/>
              <a:t>(voucher register</a:t>
            </a:r>
            <a:r>
              <a:rPr lang="en-US" sz="2000" dirty="0" smtClean="0"/>
              <a:t>), (2)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, (3) </a:t>
            </a:r>
            <a:r>
              <a:rPr lang="en-US" sz="2000" dirty="0" err="1" smtClean="0"/>
              <a:t>kartu</a:t>
            </a:r>
            <a:r>
              <a:rPr lang="en-US" sz="2000" dirty="0" smtClean="0"/>
              <a:t> </a:t>
            </a:r>
            <a:r>
              <a:rPr lang="en-US" sz="2000" dirty="0" err="1" smtClean="0"/>
              <a:t>utang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(4) </a:t>
            </a:r>
            <a:r>
              <a:rPr lang="en-US" sz="2000" dirty="0" err="1" smtClean="0"/>
              <a:t>kartu</a:t>
            </a:r>
            <a:r>
              <a:rPr lang="en-US" sz="2000" dirty="0" smtClean="0"/>
              <a:t> </a:t>
            </a:r>
            <a:r>
              <a:rPr lang="en-US" sz="2000" dirty="0" err="1" smtClean="0"/>
              <a:t>persediaan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7771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Deskripsi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: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impor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impor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yang </a:t>
            </a:r>
            <a:r>
              <a:rPr lang="en-US" b="1" dirty="0" err="1" smtClean="0"/>
              <a:t>Terkait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/>
              <a:t>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.	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smtClean="0"/>
              <a:t>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order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	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6</a:t>
            </a:r>
            <a:r>
              <a:rPr lang="en-US" dirty="0" smtClean="0"/>
              <a:t>.	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menyerahkan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7</a:t>
            </a:r>
            <a:r>
              <a:rPr lang="en-US" dirty="0" smtClean="0"/>
              <a:t>.	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8</a:t>
            </a:r>
            <a:r>
              <a:rPr lang="en-US" dirty="0" smtClean="0"/>
              <a:t>.	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yang </a:t>
            </a:r>
            <a:r>
              <a:rPr lang="en-US" b="1" dirty="0" err="1" smtClean="0"/>
              <a:t>Terkait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9906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Jaringan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Prosedur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Membentuk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Sistem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Akuntansi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Pembelian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fi-FI" dirty="0" smtClean="0"/>
              <a:t>b. Prosedur permintaan penawaran harga dan pemilihan pemasok.</a:t>
            </a:r>
          </a:p>
          <a:p>
            <a:pPr lvl="1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Prosedur</a:t>
            </a:r>
            <a:r>
              <a:rPr lang="en-US" dirty="0" smtClean="0"/>
              <a:t> order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d.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e.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f.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5263" r="14026" b="59650"/>
          <a:stretch>
            <a:fillRect/>
          </a:stretch>
        </p:blipFill>
        <p:spPr>
          <a:xfrm>
            <a:off x="0" y="1752600"/>
            <a:ext cx="9144000" cy="466997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Jaringan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Prosedur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Membentuk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Sistem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Akuntansi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Pembelian</a:t>
            </a:r>
            <a:r>
              <a:rPr lang="en-US" sz="3600" b="1" dirty="0" smtClean="0"/>
              <a:t> - </a:t>
            </a:r>
            <a:r>
              <a:rPr lang="en-US" sz="3600" b="1" i="1" dirty="0" err="1" smtClean="0"/>
              <a:t>lanjutan</a:t>
            </a:r>
            <a:endParaRPr lang="en-US" sz="3600" i="1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Informasi</a:t>
            </a:r>
            <a:r>
              <a:rPr lang="en-US" b="1" dirty="0" smtClean="0"/>
              <a:t> yang </a:t>
            </a:r>
            <a:r>
              <a:rPr lang="en-US" b="1" dirty="0" err="1" smtClean="0"/>
              <a:t>Diperlukan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pt-BR" dirty="0" smtClean="0"/>
              <a:t>1. Jenis persediaan yang telah mencapai titik pemesanan kembali (</a:t>
            </a:r>
            <a:r>
              <a:rPr lang="pt-BR" i="1" dirty="0" smtClean="0"/>
              <a:t>reorder point).</a:t>
            </a:r>
          </a:p>
          <a:p>
            <a:pPr lvl="1">
              <a:buNone/>
            </a:pPr>
            <a:r>
              <a:rPr lang="en-US" dirty="0" smtClean="0"/>
              <a:t>2. Order </a:t>
            </a:r>
            <a:r>
              <a:rPr lang="en-US" dirty="0" err="1" smtClean="0"/>
              <a:t>pembelian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Order </a:t>
            </a:r>
            <a:r>
              <a:rPr lang="en-US" dirty="0" err="1" smtClean="0"/>
              <a:t>pembelian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Total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s-ES" dirty="0" smtClean="0"/>
              <a:t>6. </a:t>
            </a:r>
            <a:r>
              <a:rPr lang="es-ES" dirty="0" err="1" smtClean="0"/>
              <a:t>Tambahan</a:t>
            </a:r>
            <a:r>
              <a:rPr lang="es-ES" dirty="0" smtClean="0"/>
              <a:t> </a:t>
            </a:r>
            <a:r>
              <a:rPr lang="es-ES" dirty="0" err="1" smtClean="0"/>
              <a:t>kuantitas</a:t>
            </a:r>
            <a:r>
              <a:rPr lang="es-ES" dirty="0" smtClean="0"/>
              <a:t> dan </a:t>
            </a:r>
            <a:r>
              <a:rPr lang="es-ES" dirty="0" err="1" smtClean="0"/>
              <a:t>harga</a:t>
            </a:r>
            <a:r>
              <a:rPr lang="es-ES" dirty="0" smtClean="0"/>
              <a:t> </a:t>
            </a:r>
            <a:r>
              <a:rPr lang="es-ES" dirty="0" err="1" smtClean="0"/>
              <a:t>pokok</a:t>
            </a:r>
            <a:r>
              <a:rPr lang="es-ES" dirty="0" smtClean="0"/>
              <a:t> </a:t>
            </a:r>
            <a:r>
              <a:rPr lang="es-ES" dirty="0" err="1" smtClean="0"/>
              <a:t>persediaan</a:t>
            </a:r>
            <a:r>
              <a:rPr lang="es-ES" dirty="0" smtClean="0"/>
              <a:t> </a:t>
            </a:r>
            <a:r>
              <a:rPr lang="es-ES" dirty="0" err="1" smtClean="0"/>
              <a:t>dari</a:t>
            </a:r>
            <a:r>
              <a:rPr lang="es-ES" dirty="0" smtClean="0"/>
              <a:t> </a:t>
            </a:r>
            <a:r>
              <a:rPr lang="es-ES" dirty="0" err="1" smtClean="0"/>
              <a:t>pembelian</a:t>
            </a:r>
            <a:r>
              <a:rPr lang="es-E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fi-FI" dirty="0" smtClean="0"/>
              <a:t>2. Surat permintaan penawaran harga.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Surat</a:t>
            </a:r>
            <a:r>
              <a:rPr lang="en-US" dirty="0" smtClean="0"/>
              <a:t> order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order.</a:t>
            </a:r>
          </a:p>
          <a:p>
            <a:pPr lvl="1">
              <a:buNone/>
            </a:pPr>
            <a:r>
              <a:rPr lang="en-US" dirty="0" smtClean="0"/>
              <a:t>6.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de-DE" dirty="0" smtClean="0"/>
              <a:t>1. Register bukti kas keluar (</a:t>
            </a:r>
            <a:r>
              <a:rPr lang="de-DE" i="1" dirty="0" smtClean="0"/>
              <a:t>voucher register);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26</TotalTime>
  <Words>549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PPt-Template_S4</vt:lpstr>
      <vt:lpstr>Bab 9  sistem akuntansi pembelian</vt:lpstr>
      <vt:lpstr>Deskripsi Kegiatan</vt:lpstr>
      <vt:lpstr>Fungsi yang Terkait</vt:lpstr>
      <vt:lpstr>Fungsi yang Terkait - lanjutan</vt:lpstr>
      <vt:lpstr>Jaringan Prosedur yang Membentuk Sistem Akuntansi Pembelian</vt:lpstr>
      <vt:lpstr>Jaringan Prosedur yang Membentuk Sistem Akuntansi Pembelian - lanjutan</vt:lpstr>
      <vt:lpstr>Informasi yang Diperlukan oleh Manajemen</vt:lpstr>
      <vt:lpstr>Dokumen yang Digunakan</vt:lpstr>
      <vt:lpstr>Catatan Akuntansi yang Digunakan</vt:lpstr>
      <vt:lpstr>Unsur Pengendalian Internal</vt:lpstr>
      <vt:lpstr>Unsur Pengendalian Internal - lanjutan</vt:lpstr>
      <vt:lpstr>Bagan Alir Dokumen (Document Flowchart) Sistem Akuntansi Pembelian</vt:lpstr>
      <vt:lpstr>Bagan Alir Dokumen (Document Flowchart) Sistem Akuntansi Pembelian - lanjutan</vt:lpstr>
      <vt:lpstr>RANGKUMAN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9  sistem akuntansi pembelian</dc:title>
  <dc:creator>S4Prio-18</dc:creator>
  <cp:lastModifiedBy>S4Prio-18</cp:lastModifiedBy>
  <cp:revision>6</cp:revision>
  <dcterms:created xsi:type="dcterms:W3CDTF">2015-12-01T04:29:33Z</dcterms:created>
  <dcterms:modified xsi:type="dcterms:W3CDTF">2015-12-01T04:56:00Z</dcterms:modified>
</cp:coreProperties>
</file>