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0"/>
  </p:notesMasterIdLst>
  <p:handoutMasterIdLst>
    <p:handoutMasterId r:id="rId41"/>
  </p:handoutMasterIdLst>
  <p:sldIdLst>
    <p:sldId id="932" r:id="rId2"/>
    <p:sldId id="1029" r:id="rId3"/>
    <p:sldId id="933" r:id="rId4"/>
    <p:sldId id="1053" r:id="rId5"/>
    <p:sldId id="917" r:id="rId6"/>
    <p:sldId id="1003" r:id="rId7"/>
    <p:sldId id="1006" r:id="rId8"/>
    <p:sldId id="1042" r:id="rId9"/>
    <p:sldId id="1043" r:id="rId10"/>
    <p:sldId id="1044" r:id="rId11"/>
    <p:sldId id="1045" r:id="rId12"/>
    <p:sldId id="1046" r:id="rId13"/>
    <p:sldId id="1047" r:id="rId14"/>
    <p:sldId id="1048" r:id="rId15"/>
    <p:sldId id="1049" r:id="rId16"/>
    <p:sldId id="1050" r:id="rId17"/>
    <p:sldId id="1054" r:id="rId18"/>
    <p:sldId id="1052" r:id="rId19"/>
    <p:sldId id="1055" r:id="rId20"/>
    <p:sldId id="1056" r:id="rId21"/>
    <p:sldId id="1057" r:id="rId22"/>
    <p:sldId id="1058" r:id="rId23"/>
    <p:sldId id="1059" r:id="rId24"/>
    <p:sldId id="1060" r:id="rId25"/>
    <p:sldId id="1061" r:id="rId26"/>
    <p:sldId id="1062" r:id="rId27"/>
    <p:sldId id="1063" r:id="rId28"/>
    <p:sldId id="1064" r:id="rId29"/>
    <p:sldId id="1065" r:id="rId30"/>
    <p:sldId id="1066" r:id="rId31"/>
    <p:sldId id="1067" r:id="rId32"/>
    <p:sldId id="1068" r:id="rId33"/>
    <p:sldId id="1069" r:id="rId34"/>
    <p:sldId id="1070" r:id="rId35"/>
    <p:sldId id="1071" r:id="rId36"/>
    <p:sldId id="1072" r:id="rId37"/>
    <p:sldId id="1073" r:id="rId38"/>
    <p:sldId id="261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99"/>
    <a:srgbClr val="00FF00"/>
    <a:srgbClr val="E74C07"/>
    <a:srgbClr val="3399FF"/>
    <a:srgbClr val="66FF33"/>
    <a:srgbClr val="FF6699"/>
    <a:srgbClr val="00FF99"/>
    <a:srgbClr val="E8F0F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3" autoAdjust="0"/>
    <p:restoredTop sz="94982" autoAdjust="0"/>
  </p:normalViewPr>
  <p:slideViewPr>
    <p:cSldViewPr>
      <p:cViewPr varScale="1">
        <p:scale>
          <a:sx n="66" d="100"/>
          <a:sy n="66" d="100"/>
        </p:scale>
        <p:origin x="11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image" Target="../media/image27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image" Target="../media/image2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EB28E-025F-491C-B0A8-4BE0549A92B8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47075F-8D3A-42AA-9FE1-D46E114F5152}">
      <dgm:prSet phldrT="[Text]" phldr="1" custT="1"/>
      <dgm:spPr/>
      <dgm:t>
        <a:bodyPr/>
        <a:lstStyle/>
        <a:p>
          <a:endParaRPr lang="en-US" sz="1800"/>
        </a:p>
      </dgm:t>
    </dgm:pt>
    <dgm:pt modelId="{27552E23-594C-4630-94A1-FED308EEC9B3}" type="parTrans" cxnId="{B8D14218-001C-4217-B874-14B3BDC8CAA5}">
      <dgm:prSet/>
      <dgm:spPr/>
      <dgm:t>
        <a:bodyPr/>
        <a:lstStyle/>
        <a:p>
          <a:endParaRPr lang="en-US" sz="1800"/>
        </a:p>
      </dgm:t>
    </dgm:pt>
    <dgm:pt modelId="{37B4C1E4-06EA-4175-844C-F17BF80084F5}" type="sibTrans" cxnId="{B8D14218-001C-4217-B874-14B3BDC8CAA5}">
      <dgm:prSet/>
      <dgm:spPr/>
      <dgm:t>
        <a:bodyPr/>
        <a:lstStyle/>
        <a:p>
          <a:endParaRPr lang="en-US" sz="1800"/>
        </a:p>
      </dgm:t>
    </dgm:pt>
    <dgm:pt modelId="{F38B212D-EEB2-4DD0-9936-2ABAC1BF9944}">
      <dgm:prSet phldrT="[Text]" custT="1"/>
      <dgm:spPr/>
      <dgm:t>
        <a:bodyPr/>
        <a:lstStyle/>
        <a:p>
          <a:r>
            <a:rPr lang="en-US" sz="1800" dirty="0" err="1"/>
            <a:t>Seiring</a:t>
          </a:r>
          <a:r>
            <a:rPr lang="en-US" sz="1800" dirty="0"/>
            <a:t> </a:t>
          </a:r>
          <a:r>
            <a:rPr lang="en-US" sz="1800" dirty="0" err="1"/>
            <a:t>pemakaian</a:t>
          </a:r>
          <a:r>
            <a:rPr lang="en-US" sz="1800" dirty="0"/>
            <a:t>, </a:t>
          </a:r>
          <a:r>
            <a:rPr lang="en-US" sz="1800" dirty="0" err="1"/>
            <a:t>kemampuan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menghasilkan</a:t>
          </a:r>
          <a:r>
            <a:rPr lang="en-US" sz="1800" dirty="0"/>
            <a:t> </a:t>
          </a:r>
          <a:r>
            <a:rPr lang="en-US" sz="1800" dirty="0" err="1"/>
            <a:t>pendapatan</a:t>
          </a:r>
          <a:r>
            <a:rPr lang="en-US" sz="1800" dirty="0"/>
            <a:t> </a:t>
          </a:r>
          <a:r>
            <a:rPr lang="en-US" sz="1800" dirty="0" err="1"/>
            <a:t>semakin</a:t>
          </a:r>
          <a:r>
            <a:rPr lang="en-US" sz="1800" dirty="0"/>
            <a:t> </a:t>
          </a:r>
          <a:r>
            <a:rPr lang="en-US" sz="1800" dirty="0" err="1"/>
            <a:t>berkurang</a:t>
          </a:r>
          <a:endParaRPr lang="en-US" sz="1800" dirty="0"/>
        </a:p>
      </dgm:t>
    </dgm:pt>
    <dgm:pt modelId="{82CCA10C-8063-48C1-9798-0A4CF895B115}" type="parTrans" cxnId="{ECEE1C23-DCA7-4FB4-BC73-4B8FD873D0A8}">
      <dgm:prSet/>
      <dgm:spPr/>
      <dgm:t>
        <a:bodyPr/>
        <a:lstStyle/>
        <a:p>
          <a:endParaRPr lang="en-US" sz="1800"/>
        </a:p>
      </dgm:t>
    </dgm:pt>
    <dgm:pt modelId="{4530A667-54DB-41E1-BB0C-62F626DE28D0}" type="sibTrans" cxnId="{ECEE1C23-DCA7-4FB4-BC73-4B8FD873D0A8}">
      <dgm:prSet/>
      <dgm:spPr/>
      <dgm:t>
        <a:bodyPr/>
        <a:lstStyle/>
        <a:p>
          <a:endParaRPr lang="en-US" sz="1800"/>
        </a:p>
      </dgm:t>
    </dgm:pt>
    <dgm:pt modelId="{668EE297-A649-45E9-8718-37D4817B3E26}">
      <dgm:prSet phldrT="[Text]" phldr="1" custT="1"/>
      <dgm:spPr/>
      <dgm:t>
        <a:bodyPr/>
        <a:lstStyle/>
        <a:p>
          <a:endParaRPr lang="en-US" sz="1800"/>
        </a:p>
      </dgm:t>
    </dgm:pt>
    <dgm:pt modelId="{70D4761B-B0C2-4771-B6FF-208C59FF4E54}" type="parTrans" cxnId="{74027613-1456-4603-B966-D7EA4C5A97E3}">
      <dgm:prSet/>
      <dgm:spPr/>
      <dgm:t>
        <a:bodyPr/>
        <a:lstStyle/>
        <a:p>
          <a:endParaRPr lang="en-US" sz="1800"/>
        </a:p>
      </dgm:t>
    </dgm:pt>
    <dgm:pt modelId="{BB1806F7-C299-47C3-B913-F712C8DE4CD9}" type="sibTrans" cxnId="{74027613-1456-4603-B966-D7EA4C5A97E3}">
      <dgm:prSet/>
      <dgm:spPr/>
      <dgm:t>
        <a:bodyPr/>
        <a:lstStyle/>
        <a:p>
          <a:endParaRPr lang="en-US" sz="1800"/>
        </a:p>
      </dgm:t>
    </dgm:pt>
    <dgm:pt modelId="{64B25CFB-C77F-49CB-A4AE-225F226C70F7}">
      <dgm:prSet phldrT="[Text]" custT="1"/>
      <dgm:spPr/>
      <dgm:t>
        <a:bodyPr/>
        <a:lstStyle/>
        <a:p>
          <a:r>
            <a:rPr lang="en-US" sz="1800" dirty="0" err="1"/>
            <a:t>Biaya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tetap</a:t>
          </a:r>
          <a:r>
            <a:rPr lang="en-US" sz="1800" dirty="0"/>
            <a:t> </a:t>
          </a:r>
          <a:r>
            <a:rPr lang="en-US" sz="1800" dirty="0" err="1"/>
            <a:t>dialokasikan</a:t>
          </a:r>
          <a:r>
            <a:rPr lang="en-US" sz="1800" dirty="0"/>
            <a:t> </a:t>
          </a:r>
          <a:r>
            <a:rPr lang="en-US" sz="1800" dirty="0" err="1"/>
            <a:t>sepanjang</a:t>
          </a:r>
          <a:r>
            <a:rPr lang="en-US" sz="1800" dirty="0"/>
            <a:t> </a:t>
          </a:r>
          <a:r>
            <a:rPr lang="en-US" sz="1800" dirty="0" err="1"/>
            <a:t>umur</a:t>
          </a:r>
          <a:r>
            <a:rPr lang="en-US" sz="1800" dirty="0"/>
            <a:t> </a:t>
          </a:r>
          <a:r>
            <a:rPr lang="en-US" sz="1800" dirty="0" err="1"/>
            <a:t>manfaat</a:t>
          </a:r>
          <a:r>
            <a:rPr lang="en-US" sz="1800" dirty="0"/>
            <a:t> </a:t>
          </a:r>
          <a:r>
            <a:rPr lang="en-US" sz="1800" dirty="0">
              <a:sym typeface="Wingdings" pitchFamily="2" charset="2"/>
            </a:rPr>
            <a:t> </a:t>
          </a:r>
          <a:r>
            <a:rPr lang="en-US" sz="1800" i="1" dirty="0">
              <a:sym typeface="Wingdings" pitchFamily="2" charset="2"/>
            </a:rPr>
            <a:t>matching cost against revenue</a:t>
          </a:r>
          <a:endParaRPr lang="en-US" sz="1800" i="1" dirty="0"/>
        </a:p>
      </dgm:t>
    </dgm:pt>
    <dgm:pt modelId="{77D2116B-7907-465F-B3EA-48CFA1929AE8}" type="parTrans" cxnId="{8EBD32FA-194E-42F6-B21F-763ADB74A1AC}">
      <dgm:prSet/>
      <dgm:spPr/>
      <dgm:t>
        <a:bodyPr/>
        <a:lstStyle/>
        <a:p>
          <a:endParaRPr lang="en-US" sz="1800"/>
        </a:p>
      </dgm:t>
    </dgm:pt>
    <dgm:pt modelId="{A065E700-295E-4EA4-A2C4-8D9A277EF994}" type="sibTrans" cxnId="{8EBD32FA-194E-42F6-B21F-763ADB74A1AC}">
      <dgm:prSet/>
      <dgm:spPr/>
      <dgm:t>
        <a:bodyPr/>
        <a:lstStyle/>
        <a:p>
          <a:endParaRPr lang="en-US" sz="1800"/>
        </a:p>
      </dgm:t>
    </dgm:pt>
    <dgm:pt modelId="{EFFA21A5-881D-4ABF-BD3B-D930B0B159EF}">
      <dgm:prSet phldrT="[Text]" phldr="1" custT="1"/>
      <dgm:spPr/>
      <dgm:t>
        <a:bodyPr/>
        <a:lstStyle/>
        <a:p>
          <a:endParaRPr lang="en-US" sz="1800"/>
        </a:p>
      </dgm:t>
    </dgm:pt>
    <dgm:pt modelId="{7DFFFE35-453B-473A-BA21-00148A09B69C}" type="parTrans" cxnId="{CB4BCEE9-4AB9-4C60-A86D-C621A2A62FF9}">
      <dgm:prSet/>
      <dgm:spPr/>
      <dgm:t>
        <a:bodyPr/>
        <a:lstStyle/>
        <a:p>
          <a:endParaRPr lang="en-US" sz="1800"/>
        </a:p>
      </dgm:t>
    </dgm:pt>
    <dgm:pt modelId="{A55D58D5-D549-41D3-8DF9-C0C06C46D8FB}" type="sibTrans" cxnId="{CB4BCEE9-4AB9-4C60-A86D-C621A2A62FF9}">
      <dgm:prSet/>
      <dgm:spPr/>
      <dgm:t>
        <a:bodyPr/>
        <a:lstStyle/>
        <a:p>
          <a:endParaRPr lang="en-US" sz="1800"/>
        </a:p>
      </dgm:t>
    </dgm:pt>
    <dgm:pt modelId="{5236E79C-105D-46DB-92A3-A0FDFC0E51C0}">
      <dgm:prSet phldrT="[Text]" custT="1"/>
      <dgm:spPr/>
      <dgm:t>
        <a:bodyPr/>
        <a:lstStyle/>
        <a:p>
          <a:r>
            <a:rPr lang="en-US" sz="1800" dirty="0" err="1"/>
            <a:t>Depresiasi</a:t>
          </a:r>
          <a:r>
            <a:rPr lang="en-US" sz="1800" dirty="0"/>
            <a:t> </a:t>
          </a:r>
          <a:r>
            <a:rPr lang="en-US" sz="1800" dirty="0">
              <a:sym typeface="Wingdings" pitchFamily="2" charset="2"/>
            </a:rPr>
            <a:t> </a:t>
          </a:r>
          <a:r>
            <a:rPr lang="en-US" sz="1800" dirty="0" err="1">
              <a:sym typeface="Wingdings" pitchFamily="2" charset="2"/>
            </a:rPr>
            <a:t>metode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alokasi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biaya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aset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tetap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untuk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menyusutkan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nilai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aset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secara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sistematis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selama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periode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manfaat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dari</a:t>
          </a:r>
          <a:r>
            <a:rPr lang="en-US" sz="1800" dirty="0">
              <a:sym typeface="Wingdings" pitchFamily="2" charset="2"/>
            </a:rPr>
            <a:t> </a:t>
          </a:r>
          <a:r>
            <a:rPr lang="en-US" sz="1800" dirty="0" err="1">
              <a:sym typeface="Wingdings" pitchFamily="2" charset="2"/>
            </a:rPr>
            <a:t>aset</a:t>
          </a:r>
          <a:endParaRPr lang="en-US" sz="1800" dirty="0"/>
        </a:p>
      </dgm:t>
    </dgm:pt>
    <dgm:pt modelId="{52DDEB63-BE3E-467D-8DD9-0DBE99F23CC3}" type="parTrans" cxnId="{AB0DC222-A1A6-4BEB-9CCA-05C86F6D5DAB}">
      <dgm:prSet/>
      <dgm:spPr/>
      <dgm:t>
        <a:bodyPr/>
        <a:lstStyle/>
        <a:p>
          <a:endParaRPr lang="en-US" sz="1800"/>
        </a:p>
      </dgm:t>
    </dgm:pt>
    <dgm:pt modelId="{4FA40938-8C24-4DAE-900B-956F92B236E2}" type="sibTrans" cxnId="{AB0DC222-A1A6-4BEB-9CCA-05C86F6D5DAB}">
      <dgm:prSet/>
      <dgm:spPr/>
      <dgm:t>
        <a:bodyPr/>
        <a:lstStyle/>
        <a:p>
          <a:endParaRPr lang="en-US" sz="1800"/>
        </a:p>
      </dgm:t>
    </dgm:pt>
    <dgm:pt modelId="{07D101E7-F02A-4035-A1CD-51EA4C292E05}" type="pres">
      <dgm:prSet presAssocID="{C97EB28E-025F-491C-B0A8-4BE0549A92B8}" presName="linearFlow" presStyleCnt="0">
        <dgm:presLayoutVars>
          <dgm:dir/>
          <dgm:animLvl val="lvl"/>
          <dgm:resizeHandles val="exact"/>
        </dgm:presLayoutVars>
      </dgm:prSet>
      <dgm:spPr/>
    </dgm:pt>
    <dgm:pt modelId="{E631455B-8FCD-4441-87EA-15FE4930DD26}" type="pres">
      <dgm:prSet presAssocID="{CE47075F-8D3A-42AA-9FE1-D46E114F5152}" presName="composite" presStyleCnt="0"/>
      <dgm:spPr/>
    </dgm:pt>
    <dgm:pt modelId="{CC5C1092-8799-4BEF-AC7A-9FFF37594D25}" type="pres">
      <dgm:prSet presAssocID="{CE47075F-8D3A-42AA-9FE1-D46E114F515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14BB8D3-DE56-4754-83BC-EF1D813F469B}" type="pres">
      <dgm:prSet presAssocID="{CE47075F-8D3A-42AA-9FE1-D46E114F5152}" presName="descendantText" presStyleLbl="alignAcc1" presStyleIdx="0" presStyleCnt="3">
        <dgm:presLayoutVars>
          <dgm:bulletEnabled val="1"/>
        </dgm:presLayoutVars>
      </dgm:prSet>
      <dgm:spPr/>
    </dgm:pt>
    <dgm:pt modelId="{44941F8B-4E17-42C4-98A0-0D5AA9294062}" type="pres">
      <dgm:prSet presAssocID="{37B4C1E4-06EA-4175-844C-F17BF80084F5}" presName="sp" presStyleCnt="0"/>
      <dgm:spPr/>
    </dgm:pt>
    <dgm:pt modelId="{E8BEB992-3F87-4DDD-A020-3307E6BC5F5F}" type="pres">
      <dgm:prSet presAssocID="{668EE297-A649-45E9-8718-37D4817B3E26}" presName="composite" presStyleCnt="0"/>
      <dgm:spPr/>
    </dgm:pt>
    <dgm:pt modelId="{C1B2A298-A386-44FB-A6A5-1B32EE3E31F1}" type="pres">
      <dgm:prSet presAssocID="{668EE297-A649-45E9-8718-37D4817B3E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EAC1807-5669-4999-A364-4B4A3F61CDAA}" type="pres">
      <dgm:prSet presAssocID="{668EE297-A649-45E9-8718-37D4817B3E26}" presName="descendantText" presStyleLbl="alignAcc1" presStyleIdx="1" presStyleCnt="3">
        <dgm:presLayoutVars>
          <dgm:bulletEnabled val="1"/>
        </dgm:presLayoutVars>
      </dgm:prSet>
      <dgm:spPr/>
    </dgm:pt>
    <dgm:pt modelId="{8D8C9DDD-7496-4DA3-AFB3-3E6F2AEE7E23}" type="pres">
      <dgm:prSet presAssocID="{BB1806F7-C299-47C3-B913-F712C8DE4CD9}" presName="sp" presStyleCnt="0"/>
      <dgm:spPr/>
    </dgm:pt>
    <dgm:pt modelId="{665FB15E-3D8C-4CE3-8A24-42C07805E83E}" type="pres">
      <dgm:prSet presAssocID="{EFFA21A5-881D-4ABF-BD3B-D930B0B159EF}" presName="composite" presStyleCnt="0"/>
      <dgm:spPr/>
    </dgm:pt>
    <dgm:pt modelId="{7A6B1A59-F29E-4FAD-A2B1-73AA6BBC6308}" type="pres">
      <dgm:prSet presAssocID="{EFFA21A5-881D-4ABF-BD3B-D930B0B159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9DEAB4-8997-4D9D-8690-BD7F2D6A2FBD}" type="pres">
      <dgm:prSet presAssocID="{EFFA21A5-881D-4ABF-BD3B-D930B0B159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F0DE803-9CBD-40E7-8F19-3455E23BA080}" type="presOf" srcId="{CE47075F-8D3A-42AA-9FE1-D46E114F5152}" destId="{CC5C1092-8799-4BEF-AC7A-9FFF37594D25}" srcOrd="0" destOrd="0" presId="urn:microsoft.com/office/officeart/2005/8/layout/chevron2"/>
    <dgm:cxn modelId="{74027613-1456-4603-B966-D7EA4C5A97E3}" srcId="{C97EB28E-025F-491C-B0A8-4BE0549A92B8}" destId="{668EE297-A649-45E9-8718-37D4817B3E26}" srcOrd="1" destOrd="0" parTransId="{70D4761B-B0C2-4771-B6FF-208C59FF4E54}" sibTransId="{BB1806F7-C299-47C3-B913-F712C8DE4CD9}"/>
    <dgm:cxn modelId="{B8D14218-001C-4217-B874-14B3BDC8CAA5}" srcId="{C97EB28E-025F-491C-B0A8-4BE0549A92B8}" destId="{CE47075F-8D3A-42AA-9FE1-D46E114F5152}" srcOrd="0" destOrd="0" parTransId="{27552E23-594C-4630-94A1-FED308EEC9B3}" sibTransId="{37B4C1E4-06EA-4175-844C-F17BF80084F5}"/>
    <dgm:cxn modelId="{8EBB1A1C-DEEA-4227-899A-AF4223622F9B}" type="presOf" srcId="{668EE297-A649-45E9-8718-37D4817B3E26}" destId="{C1B2A298-A386-44FB-A6A5-1B32EE3E31F1}" srcOrd="0" destOrd="0" presId="urn:microsoft.com/office/officeart/2005/8/layout/chevron2"/>
    <dgm:cxn modelId="{AB0DC222-A1A6-4BEB-9CCA-05C86F6D5DAB}" srcId="{EFFA21A5-881D-4ABF-BD3B-D930B0B159EF}" destId="{5236E79C-105D-46DB-92A3-A0FDFC0E51C0}" srcOrd="0" destOrd="0" parTransId="{52DDEB63-BE3E-467D-8DD9-0DBE99F23CC3}" sibTransId="{4FA40938-8C24-4DAE-900B-956F92B236E2}"/>
    <dgm:cxn modelId="{ECEE1C23-DCA7-4FB4-BC73-4B8FD873D0A8}" srcId="{CE47075F-8D3A-42AA-9FE1-D46E114F5152}" destId="{F38B212D-EEB2-4DD0-9936-2ABAC1BF9944}" srcOrd="0" destOrd="0" parTransId="{82CCA10C-8063-48C1-9798-0A4CF895B115}" sibTransId="{4530A667-54DB-41E1-BB0C-62F626DE28D0}"/>
    <dgm:cxn modelId="{8B18542A-1498-4C26-BDFB-11019798D49E}" type="presOf" srcId="{F38B212D-EEB2-4DD0-9936-2ABAC1BF9944}" destId="{E14BB8D3-DE56-4754-83BC-EF1D813F469B}" srcOrd="0" destOrd="0" presId="urn:microsoft.com/office/officeart/2005/8/layout/chevron2"/>
    <dgm:cxn modelId="{77B03D30-6B78-462D-B8D7-D2A51CFD954D}" type="presOf" srcId="{5236E79C-105D-46DB-92A3-A0FDFC0E51C0}" destId="{4F9DEAB4-8997-4D9D-8690-BD7F2D6A2FBD}" srcOrd="0" destOrd="0" presId="urn:microsoft.com/office/officeart/2005/8/layout/chevron2"/>
    <dgm:cxn modelId="{C8CDF03C-2EDC-4E04-A5C8-6D6D0AFDF397}" type="presOf" srcId="{64B25CFB-C77F-49CB-A4AE-225F226C70F7}" destId="{EEAC1807-5669-4999-A364-4B4A3F61CDAA}" srcOrd="0" destOrd="0" presId="urn:microsoft.com/office/officeart/2005/8/layout/chevron2"/>
    <dgm:cxn modelId="{F4A9A2D1-67CE-4DE6-938D-EAA2FE70CF33}" type="presOf" srcId="{C97EB28E-025F-491C-B0A8-4BE0549A92B8}" destId="{07D101E7-F02A-4035-A1CD-51EA4C292E05}" srcOrd="0" destOrd="0" presId="urn:microsoft.com/office/officeart/2005/8/layout/chevron2"/>
    <dgm:cxn modelId="{CB4BCEE9-4AB9-4C60-A86D-C621A2A62FF9}" srcId="{C97EB28E-025F-491C-B0A8-4BE0549A92B8}" destId="{EFFA21A5-881D-4ABF-BD3B-D930B0B159EF}" srcOrd="2" destOrd="0" parTransId="{7DFFFE35-453B-473A-BA21-00148A09B69C}" sibTransId="{A55D58D5-D549-41D3-8DF9-C0C06C46D8FB}"/>
    <dgm:cxn modelId="{8EBD32FA-194E-42F6-B21F-763ADB74A1AC}" srcId="{668EE297-A649-45E9-8718-37D4817B3E26}" destId="{64B25CFB-C77F-49CB-A4AE-225F226C70F7}" srcOrd="0" destOrd="0" parTransId="{77D2116B-7907-465F-B3EA-48CFA1929AE8}" sibTransId="{A065E700-295E-4EA4-A2C4-8D9A277EF994}"/>
    <dgm:cxn modelId="{580604FF-C116-4D02-9AE3-940AD1DD1804}" type="presOf" srcId="{EFFA21A5-881D-4ABF-BD3B-D930B0B159EF}" destId="{7A6B1A59-F29E-4FAD-A2B1-73AA6BBC6308}" srcOrd="0" destOrd="0" presId="urn:microsoft.com/office/officeart/2005/8/layout/chevron2"/>
    <dgm:cxn modelId="{620704BE-4C85-4634-9B55-C4154702C54A}" type="presParOf" srcId="{07D101E7-F02A-4035-A1CD-51EA4C292E05}" destId="{E631455B-8FCD-4441-87EA-15FE4930DD26}" srcOrd="0" destOrd="0" presId="urn:microsoft.com/office/officeart/2005/8/layout/chevron2"/>
    <dgm:cxn modelId="{4D80F412-C58C-4FBD-8807-75D043174F02}" type="presParOf" srcId="{E631455B-8FCD-4441-87EA-15FE4930DD26}" destId="{CC5C1092-8799-4BEF-AC7A-9FFF37594D25}" srcOrd="0" destOrd="0" presId="urn:microsoft.com/office/officeart/2005/8/layout/chevron2"/>
    <dgm:cxn modelId="{C0507F65-F3BD-43CA-9528-C4FE64E1D903}" type="presParOf" srcId="{E631455B-8FCD-4441-87EA-15FE4930DD26}" destId="{E14BB8D3-DE56-4754-83BC-EF1D813F469B}" srcOrd="1" destOrd="0" presId="urn:microsoft.com/office/officeart/2005/8/layout/chevron2"/>
    <dgm:cxn modelId="{6D7BF20B-1824-4A25-8F99-29E42F1CE37E}" type="presParOf" srcId="{07D101E7-F02A-4035-A1CD-51EA4C292E05}" destId="{44941F8B-4E17-42C4-98A0-0D5AA9294062}" srcOrd="1" destOrd="0" presId="urn:microsoft.com/office/officeart/2005/8/layout/chevron2"/>
    <dgm:cxn modelId="{56146673-8527-41FF-A6D4-949E0B26E39B}" type="presParOf" srcId="{07D101E7-F02A-4035-A1CD-51EA4C292E05}" destId="{E8BEB992-3F87-4DDD-A020-3307E6BC5F5F}" srcOrd="2" destOrd="0" presId="urn:microsoft.com/office/officeart/2005/8/layout/chevron2"/>
    <dgm:cxn modelId="{8429BFD5-0C81-4DA3-9DD7-421A0E03E20C}" type="presParOf" srcId="{E8BEB992-3F87-4DDD-A020-3307E6BC5F5F}" destId="{C1B2A298-A386-44FB-A6A5-1B32EE3E31F1}" srcOrd="0" destOrd="0" presId="urn:microsoft.com/office/officeart/2005/8/layout/chevron2"/>
    <dgm:cxn modelId="{75853B12-B20C-4ADC-8931-EF8F477FC845}" type="presParOf" srcId="{E8BEB992-3F87-4DDD-A020-3307E6BC5F5F}" destId="{EEAC1807-5669-4999-A364-4B4A3F61CDAA}" srcOrd="1" destOrd="0" presId="urn:microsoft.com/office/officeart/2005/8/layout/chevron2"/>
    <dgm:cxn modelId="{DCE3EC7C-6BF5-4500-BCC7-9B6611C06F97}" type="presParOf" srcId="{07D101E7-F02A-4035-A1CD-51EA4C292E05}" destId="{8D8C9DDD-7496-4DA3-AFB3-3E6F2AEE7E23}" srcOrd="3" destOrd="0" presId="urn:microsoft.com/office/officeart/2005/8/layout/chevron2"/>
    <dgm:cxn modelId="{73320C57-EF72-4E4C-9550-4BCE23242355}" type="presParOf" srcId="{07D101E7-F02A-4035-A1CD-51EA4C292E05}" destId="{665FB15E-3D8C-4CE3-8A24-42C07805E83E}" srcOrd="4" destOrd="0" presId="urn:microsoft.com/office/officeart/2005/8/layout/chevron2"/>
    <dgm:cxn modelId="{D2ECD513-3BEF-4AAC-BC08-DBBCCC5C8A7E}" type="presParOf" srcId="{665FB15E-3D8C-4CE3-8A24-42C07805E83E}" destId="{7A6B1A59-F29E-4FAD-A2B1-73AA6BBC6308}" srcOrd="0" destOrd="0" presId="urn:microsoft.com/office/officeart/2005/8/layout/chevron2"/>
    <dgm:cxn modelId="{38736D32-50A4-4A2A-BE1C-8343FBB322B8}" type="presParOf" srcId="{665FB15E-3D8C-4CE3-8A24-42C07805E83E}" destId="{4F9DEAB4-8997-4D9D-8690-BD7F2D6A2F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49ED1-CAED-4416-B8C0-226D79E42DA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5841FA4-F4D6-4BE0-84B0-418319A64288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akan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dialokasikan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secara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sistematis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sepanjang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masa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manfaat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dari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aset</a:t>
          </a:r>
          <a:endParaRPr lang="id-ID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C6BE52BC-6409-496D-BD6A-0EA50608D569}" type="parTrans" cxnId="{9A3B83BA-D860-4AD3-84A1-F03CAD4AFADF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6FFD0F3D-9722-4F35-8AA5-EBBBF5B18620}" type="sibTrans" cxnId="{9A3B83BA-D860-4AD3-84A1-F03CAD4AFADF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9D5B4282-D954-47E6-9CD7-731676902ECB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Biaya</a:t>
          </a:r>
          <a:r>
            <a:rPr lang="en-US" sz="1800" b="1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baseline="0" dirty="0" err="1">
              <a:solidFill>
                <a:schemeClr val="tx2">
                  <a:lumMod val="75000"/>
                </a:schemeClr>
              </a:solidFill>
            </a:rPr>
            <a:t>perolehan</a:t>
          </a:r>
          <a:r>
            <a:rPr lang="en-US" sz="1800" b="1" baseline="0" dirty="0">
              <a:solidFill>
                <a:schemeClr val="tx2">
                  <a:lumMod val="75000"/>
                </a:schemeClr>
              </a:solidFill>
            </a:rPr>
            <a:t> - </a:t>
          </a:r>
          <a:r>
            <a:rPr lang="en-US" sz="1800" b="1" baseline="0" dirty="0" err="1">
              <a:solidFill>
                <a:schemeClr val="tx2">
                  <a:lumMod val="75000"/>
                </a:schemeClr>
              </a:solidFill>
            </a:rPr>
            <a:t>estimasi</a:t>
          </a:r>
          <a:r>
            <a:rPr lang="en-US" sz="1800" b="1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baseline="0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baseline="0" dirty="0" err="1">
              <a:solidFill>
                <a:schemeClr val="tx2">
                  <a:lumMod val="75000"/>
                </a:schemeClr>
              </a:solidFill>
            </a:rPr>
            <a:t>residu</a:t>
          </a:r>
          <a:endParaRPr lang="id-ID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71A2CC1-9545-4ADC-AFB5-0695D3FF6CF4}" type="parTrans" cxnId="{312D4F8E-D162-4DE5-981C-DD3697BBBEE7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5DF68445-D14E-4CE5-943F-C8107744784B}" type="sibTrans" cxnId="{312D4F8E-D162-4DE5-981C-DD3697BBBEE7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F14D4E89-F455-4505-9DCA-5E6AEFE1D303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biaya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aset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didepresiasikan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merupakan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akan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dialokasikan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secara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sistematis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sepanjang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masa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manfaat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dari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75000"/>
                </a:schemeClr>
              </a:solidFill>
            </a:rPr>
            <a:t>aset</a:t>
          </a:r>
          <a:r>
            <a:rPr lang="en-US" sz="1800" b="1" dirty="0">
              <a:solidFill>
                <a:schemeClr val="tx2">
                  <a:lumMod val="75000"/>
                </a:schemeClr>
              </a:solidFill>
            </a:rPr>
            <a:t>.</a:t>
          </a:r>
          <a:endParaRPr lang="id-ID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74EEDC72-13FE-481C-B16B-DD0CE19F78E1}" type="parTrans" cxnId="{16FD7EC8-22D7-4A24-ABC4-AD957BD7C101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E96CDF70-B66B-4BD5-BF9D-8C66F53F1016}" type="sibTrans" cxnId="{16FD7EC8-22D7-4A24-ABC4-AD957BD7C101}">
      <dgm:prSet/>
      <dgm:spPr/>
      <dgm:t>
        <a:bodyPr/>
        <a:lstStyle/>
        <a:p>
          <a:endParaRPr lang="id-ID" sz="1800">
            <a:solidFill>
              <a:schemeClr val="tx2">
                <a:lumMod val="75000"/>
              </a:schemeClr>
            </a:solidFill>
          </a:endParaRPr>
        </a:p>
      </dgm:t>
    </dgm:pt>
    <dgm:pt modelId="{E5805102-9B3D-4758-BCDC-F8003C2E45FB}" type="pres">
      <dgm:prSet presAssocID="{0BC49ED1-CAED-4416-B8C0-226D79E42DAE}" presName="linear" presStyleCnt="0">
        <dgm:presLayoutVars>
          <dgm:animLvl val="lvl"/>
          <dgm:resizeHandles val="exact"/>
        </dgm:presLayoutVars>
      </dgm:prSet>
      <dgm:spPr/>
    </dgm:pt>
    <dgm:pt modelId="{E183B171-958F-48DE-ADBC-9879B651772F}" type="pres">
      <dgm:prSet presAssocID="{05841FA4-F4D6-4BE0-84B0-418319A64288}" presName="parentText" presStyleLbl="node1" presStyleIdx="0" presStyleCnt="3" custScaleY="67657">
        <dgm:presLayoutVars>
          <dgm:chMax val="0"/>
          <dgm:bulletEnabled val="1"/>
        </dgm:presLayoutVars>
      </dgm:prSet>
      <dgm:spPr/>
    </dgm:pt>
    <dgm:pt modelId="{30768F11-4560-4136-A97E-F097B4015FD0}" type="pres">
      <dgm:prSet presAssocID="{6FFD0F3D-9722-4F35-8AA5-EBBBF5B18620}" presName="spacer" presStyleCnt="0"/>
      <dgm:spPr/>
    </dgm:pt>
    <dgm:pt modelId="{B62EE47D-2784-4321-8868-2BCCD72E0A2C}" type="pres">
      <dgm:prSet presAssocID="{9D5B4282-D954-47E6-9CD7-731676902ECB}" presName="parentText" presStyleLbl="node1" presStyleIdx="1" presStyleCnt="3" custScaleY="68146">
        <dgm:presLayoutVars>
          <dgm:chMax val="0"/>
          <dgm:bulletEnabled val="1"/>
        </dgm:presLayoutVars>
      </dgm:prSet>
      <dgm:spPr/>
    </dgm:pt>
    <dgm:pt modelId="{EB08EB06-246D-41A9-A352-438A08911B8A}" type="pres">
      <dgm:prSet presAssocID="{5DF68445-D14E-4CE5-943F-C8107744784B}" presName="spacer" presStyleCnt="0"/>
      <dgm:spPr/>
    </dgm:pt>
    <dgm:pt modelId="{0189C172-BAD0-4B09-93B7-46B8816C3E78}" type="pres">
      <dgm:prSet presAssocID="{F14D4E89-F455-4505-9DCA-5E6AEFE1D303}" presName="parentText" presStyleLbl="node1" presStyleIdx="2" presStyleCnt="3" custScaleY="86227">
        <dgm:presLayoutVars>
          <dgm:chMax val="0"/>
          <dgm:bulletEnabled val="1"/>
        </dgm:presLayoutVars>
      </dgm:prSet>
      <dgm:spPr/>
    </dgm:pt>
  </dgm:ptLst>
  <dgm:cxnLst>
    <dgm:cxn modelId="{65846B43-6C9D-4ADC-AA8C-B62A926867C5}" type="presOf" srcId="{9D5B4282-D954-47E6-9CD7-731676902ECB}" destId="{B62EE47D-2784-4321-8868-2BCCD72E0A2C}" srcOrd="0" destOrd="0" presId="urn:microsoft.com/office/officeart/2005/8/layout/vList2"/>
    <dgm:cxn modelId="{87FB4777-1F21-426D-8346-52A1730DDF49}" type="presOf" srcId="{05841FA4-F4D6-4BE0-84B0-418319A64288}" destId="{E183B171-958F-48DE-ADBC-9879B651772F}" srcOrd="0" destOrd="0" presId="urn:microsoft.com/office/officeart/2005/8/layout/vList2"/>
    <dgm:cxn modelId="{58D71487-9AEE-4022-B7F2-774D8DFE5A3D}" type="presOf" srcId="{0BC49ED1-CAED-4416-B8C0-226D79E42DAE}" destId="{E5805102-9B3D-4758-BCDC-F8003C2E45FB}" srcOrd="0" destOrd="0" presId="urn:microsoft.com/office/officeart/2005/8/layout/vList2"/>
    <dgm:cxn modelId="{312D4F8E-D162-4DE5-981C-DD3697BBBEE7}" srcId="{0BC49ED1-CAED-4416-B8C0-226D79E42DAE}" destId="{9D5B4282-D954-47E6-9CD7-731676902ECB}" srcOrd="1" destOrd="0" parTransId="{E71A2CC1-9545-4ADC-AFB5-0695D3FF6CF4}" sibTransId="{5DF68445-D14E-4CE5-943F-C8107744784B}"/>
    <dgm:cxn modelId="{9A3B83BA-D860-4AD3-84A1-F03CAD4AFADF}" srcId="{0BC49ED1-CAED-4416-B8C0-226D79E42DAE}" destId="{05841FA4-F4D6-4BE0-84B0-418319A64288}" srcOrd="0" destOrd="0" parTransId="{C6BE52BC-6409-496D-BD6A-0EA50608D569}" sibTransId="{6FFD0F3D-9722-4F35-8AA5-EBBBF5B18620}"/>
    <dgm:cxn modelId="{16FD7EC8-22D7-4A24-ABC4-AD957BD7C101}" srcId="{0BC49ED1-CAED-4416-B8C0-226D79E42DAE}" destId="{F14D4E89-F455-4505-9DCA-5E6AEFE1D303}" srcOrd="2" destOrd="0" parTransId="{74EEDC72-13FE-481C-B16B-DD0CE19F78E1}" sibTransId="{E96CDF70-B66B-4BD5-BF9D-8C66F53F1016}"/>
    <dgm:cxn modelId="{6AEEFFEA-0849-4BDB-A5B7-D435AF8D00C0}" type="presOf" srcId="{F14D4E89-F455-4505-9DCA-5E6AEFE1D303}" destId="{0189C172-BAD0-4B09-93B7-46B8816C3E78}" srcOrd="0" destOrd="0" presId="urn:microsoft.com/office/officeart/2005/8/layout/vList2"/>
    <dgm:cxn modelId="{DB366C85-B8B0-45E5-94CD-5FBBF1DFB55E}" type="presParOf" srcId="{E5805102-9B3D-4758-BCDC-F8003C2E45FB}" destId="{E183B171-958F-48DE-ADBC-9879B651772F}" srcOrd="0" destOrd="0" presId="urn:microsoft.com/office/officeart/2005/8/layout/vList2"/>
    <dgm:cxn modelId="{BC954CBA-66BD-4541-83AB-177B1CBB8CED}" type="presParOf" srcId="{E5805102-9B3D-4758-BCDC-F8003C2E45FB}" destId="{30768F11-4560-4136-A97E-F097B4015FD0}" srcOrd="1" destOrd="0" presId="urn:microsoft.com/office/officeart/2005/8/layout/vList2"/>
    <dgm:cxn modelId="{9A4692BB-E372-4199-A12F-BE003A18D357}" type="presParOf" srcId="{E5805102-9B3D-4758-BCDC-F8003C2E45FB}" destId="{B62EE47D-2784-4321-8868-2BCCD72E0A2C}" srcOrd="2" destOrd="0" presId="urn:microsoft.com/office/officeart/2005/8/layout/vList2"/>
    <dgm:cxn modelId="{88B582F1-4952-446B-B5D0-F2A450A64E2D}" type="presParOf" srcId="{E5805102-9B3D-4758-BCDC-F8003C2E45FB}" destId="{EB08EB06-246D-41A9-A352-438A08911B8A}" srcOrd="3" destOrd="0" presId="urn:microsoft.com/office/officeart/2005/8/layout/vList2"/>
    <dgm:cxn modelId="{7CB62575-4EAB-4313-9D40-8E23F636CA33}" type="presParOf" srcId="{E5805102-9B3D-4758-BCDC-F8003C2E45FB}" destId="{0189C172-BAD0-4B09-93B7-46B8816C3E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7CF1F-45EB-480F-9516-37006AE81E73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2DFD5A-7B0B-4B64-AEC4-83C7967A8DFD}">
      <dgm:prSet phldrT="[Text]"/>
      <dgm:spPr/>
      <dgm:t>
        <a:bodyPr/>
        <a:lstStyle/>
        <a:p>
          <a:r>
            <a:rPr lang="en-US" dirty="0" err="1"/>
            <a:t>Ekspektasi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aset</a:t>
          </a:r>
          <a:endParaRPr lang="en-US" dirty="0"/>
        </a:p>
      </dgm:t>
    </dgm:pt>
    <dgm:pt modelId="{23766A29-2F6E-409A-88CE-243FC1B00335}" type="parTrans" cxnId="{F4CD41B4-6081-4A02-B6D6-6DD98A8F1951}">
      <dgm:prSet/>
      <dgm:spPr/>
      <dgm:t>
        <a:bodyPr/>
        <a:lstStyle/>
        <a:p>
          <a:endParaRPr lang="en-US"/>
        </a:p>
      </dgm:t>
    </dgm:pt>
    <dgm:pt modelId="{6F9B8A80-F911-4F7F-91BC-27B78A8E03F2}" type="sibTrans" cxnId="{F4CD41B4-6081-4A02-B6D6-6DD98A8F1951}">
      <dgm:prSet/>
      <dgm:spPr/>
      <dgm:t>
        <a:bodyPr/>
        <a:lstStyle/>
        <a:p>
          <a:endParaRPr lang="en-US"/>
        </a:p>
      </dgm:t>
    </dgm:pt>
    <dgm:pt modelId="{09672D08-A3AF-46C7-A32B-9698DDFAEA93}">
      <dgm:prSet phldrT="[Text]" phldr="1"/>
      <dgm:spPr/>
      <dgm:t>
        <a:bodyPr/>
        <a:lstStyle/>
        <a:p>
          <a:endParaRPr lang="en-US"/>
        </a:p>
      </dgm:t>
    </dgm:pt>
    <dgm:pt modelId="{DB760AAE-E81C-409F-A5B6-983ED0F8B950}" type="parTrans" cxnId="{449F55B4-BA77-487B-A25B-9A8F9C118696}">
      <dgm:prSet/>
      <dgm:spPr/>
      <dgm:t>
        <a:bodyPr/>
        <a:lstStyle/>
        <a:p>
          <a:endParaRPr lang="en-US"/>
        </a:p>
      </dgm:t>
    </dgm:pt>
    <dgm:pt modelId="{C0563AC0-AA21-4109-93D9-6CD95828EC70}" type="sibTrans" cxnId="{449F55B4-BA77-487B-A25B-9A8F9C118696}">
      <dgm:prSet/>
      <dgm:spPr/>
      <dgm:t>
        <a:bodyPr/>
        <a:lstStyle/>
        <a:p>
          <a:endParaRPr lang="en-US"/>
        </a:p>
      </dgm:t>
    </dgm:pt>
    <dgm:pt modelId="{13DEE9FC-21AC-4E43-B0E1-6A24889AF926}">
      <dgm:prSet phldrT="[Text]"/>
      <dgm:spPr/>
      <dgm:t>
        <a:bodyPr/>
        <a:lstStyle/>
        <a:p>
          <a:r>
            <a:rPr lang="fi-FI" dirty="0"/>
            <a:t>Keusangan teknis dan komersial dari aset</a:t>
          </a:r>
          <a:endParaRPr lang="en-US" dirty="0"/>
        </a:p>
      </dgm:t>
    </dgm:pt>
    <dgm:pt modelId="{09452BA8-E1D9-4D61-A80F-C1FBCD781ADD}" type="parTrans" cxnId="{A7FF345E-D90B-49BC-89BB-B6A84CBD5561}">
      <dgm:prSet/>
      <dgm:spPr/>
      <dgm:t>
        <a:bodyPr/>
        <a:lstStyle/>
        <a:p>
          <a:endParaRPr lang="en-US"/>
        </a:p>
      </dgm:t>
    </dgm:pt>
    <dgm:pt modelId="{52E7383B-881C-4A1C-9340-802AA7CE2374}" type="sibTrans" cxnId="{A7FF345E-D90B-49BC-89BB-B6A84CBD5561}">
      <dgm:prSet/>
      <dgm:spPr/>
      <dgm:t>
        <a:bodyPr/>
        <a:lstStyle/>
        <a:p>
          <a:endParaRPr lang="en-US"/>
        </a:p>
      </dgm:t>
    </dgm:pt>
    <dgm:pt modelId="{496E9D7B-DC41-42DE-9A38-5ACF85611EDF}">
      <dgm:prSet phldrT="[Text]" phldr="1"/>
      <dgm:spPr/>
      <dgm:t>
        <a:bodyPr/>
        <a:lstStyle/>
        <a:p>
          <a:endParaRPr lang="en-US"/>
        </a:p>
      </dgm:t>
    </dgm:pt>
    <dgm:pt modelId="{2520103B-EBA4-40E4-B64C-E231BE37600C}" type="parTrans" cxnId="{ABD1B593-803E-453A-9DBF-07E267DF9190}">
      <dgm:prSet/>
      <dgm:spPr/>
      <dgm:t>
        <a:bodyPr/>
        <a:lstStyle/>
        <a:p>
          <a:endParaRPr lang="en-US"/>
        </a:p>
      </dgm:t>
    </dgm:pt>
    <dgm:pt modelId="{1F36BF09-69D3-4CB4-87AB-8A8C0136EC2E}" type="sibTrans" cxnId="{ABD1B593-803E-453A-9DBF-07E267DF9190}">
      <dgm:prSet/>
      <dgm:spPr/>
      <dgm:t>
        <a:bodyPr/>
        <a:lstStyle/>
        <a:p>
          <a:endParaRPr lang="en-US"/>
        </a:p>
      </dgm:t>
    </dgm:pt>
    <dgm:pt modelId="{00F65CE8-F615-4464-BBB1-D179111C5CA4}">
      <dgm:prSet phldrT="[Text]"/>
      <dgm:spPr/>
      <dgm:t>
        <a:bodyPr/>
        <a:lstStyle/>
        <a:p>
          <a:r>
            <a:rPr lang="en-US" dirty="0" err="1"/>
            <a:t>Pembatasan</a:t>
          </a:r>
          <a:r>
            <a:rPr lang="en-US" dirty="0"/>
            <a:t> legal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aset</a:t>
          </a:r>
          <a:endParaRPr lang="en-US" dirty="0"/>
        </a:p>
      </dgm:t>
    </dgm:pt>
    <dgm:pt modelId="{90316E9E-A1C9-482B-9D9E-C9F55611C5AF}" type="parTrans" cxnId="{ECC9B1B1-21D0-4BA9-9CC6-0FCB3FAC1CF3}">
      <dgm:prSet/>
      <dgm:spPr/>
      <dgm:t>
        <a:bodyPr/>
        <a:lstStyle/>
        <a:p>
          <a:endParaRPr lang="en-US"/>
        </a:p>
      </dgm:t>
    </dgm:pt>
    <dgm:pt modelId="{6D6DC6E6-6D8E-4F3A-8728-2C9CC8B54781}" type="sibTrans" cxnId="{ECC9B1B1-21D0-4BA9-9CC6-0FCB3FAC1CF3}">
      <dgm:prSet/>
      <dgm:spPr/>
      <dgm:t>
        <a:bodyPr/>
        <a:lstStyle/>
        <a:p>
          <a:endParaRPr lang="en-US"/>
        </a:p>
      </dgm:t>
    </dgm:pt>
    <dgm:pt modelId="{5C901509-A506-4130-B706-65B0DCB08AAB}">
      <dgm:prSet phldrT="[Text]" phldr="1"/>
      <dgm:spPr/>
      <dgm:t>
        <a:bodyPr/>
        <a:lstStyle/>
        <a:p>
          <a:endParaRPr lang="en-US"/>
        </a:p>
      </dgm:t>
    </dgm:pt>
    <dgm:pt modelId="{2B3DD41B-B87D-4873-9B13-F34F8940F09A}" type="sibTrans" cxnId="{F58238F6-B227-45DB-AC62-4EFE8C6D82EE}">
      <dgm:prSet/>
      <dgm:spPr/>
      <dgm:t>
        <a:bodyPr/>
        <a:lstStyle/>
        <a:p>
          <a:endParaRPr lang="en-US"/>
        </a:p>
      </dgm:t>
    </dgm:pt>
    <dgm:pt modelId="{7447AAE8-DEC1-4450-A6A4-3AF89D8483CD}" type="parTrans" cxnId="{F58238F6-B227-45DB-AC62-4EFE8C6D82EE}">
      <dgm:prSet/>
      <dgm:spPr/>
      <dgm:t>
        <a:bodyPr/>
        <a:lstStyle/>
        <a:p>
          <a:endParaRPr lang="en-US"/>
        </a:p>
      </dgm:t>
    </dgm:pt>
    <dgm:pt modelId="{22F9F97D-CC5D-43E8-950A-53E1CA6B6C49}" type="pres">
      <dgm:prSet presAssocID="{3187CF1F-45EB-480F-9516-37006AE81E73}" presName="Name0" presStyleCnt="0">
        <dgm:presLayoutVars>
          <dgm:dir/>
          <dgm:animLvl val="lvl"/>
          <dgm:resizeHandles val="exact"/>
        </dgm:presLayoutVars>
      </dgm:prSet>
      <dgm:spPr/>
    </dgm:pt>
    <dgm:pt modelId="{77C81847-27B0-4659-A2E2-10BC8F9ECD3E}" type="pres">
      <dgm:prSet presAssocID="{5C901509-A506-4130-B706-65B0DCB08AAB}" presName="linNode" presStyleCnt="0"/>
      <dgm:spPr/>
    </dgm:pt>
    <dgm:pt modelId="{77F190A9-C8E1-4654-BEC0-65A7F34932E4}" type="pres">
      <dgm:prSet presAssocID="{5C901509-A506-4130-B706-65B0DCB08AAB}" presName="parentText" presStyleLbl="node1" presStyleIdx="0" presStyleCnt="3" custScaleX="63398">
        <dgm:presLayoutVars>
          <dgm:chMax val="1"/>
          <dgm:bulletEnabled val="1"/>
        </dgm:presLayoutVars>
      </dgm:prSet>
      <dgm:spPr/>
    </dgm:pt>
    <dgm:pt modelId="{E82D84C5-E997-40ED-A927-D4831C373F04}" type="pres">
      <dgm:prSet presAssocID="{5C901509-A506-4130-B706-65B0DCB08AAB}" presName="descendantText" presStyleLbl="alignAccFollowNode1" presStyleIdx="0" presStyleCnt="3">
        <dgm:presLayoutVars>
          <dgm:bulletEnabled val="1"/>
        </dgm:presLayoutVars>
      </dgm:prSet>
      <dgm:spPr/>
    </dgm:pt>
    <dgm:pt modelId="{2742DD69-A35A-45E7-8D3B-58B2FF1CF6E9}" type="pres">
      <dgm:prSet presAssocID="{2B3DD41B-B87D-4873-9B13-F34F8940F09A}" presName="sp" presStyleCnt="0"/>
      <dgm:spPr/>
    </dgm:pt>
    <dgm:pt modelId="{1FD55ED0-BB7A-41B1-BA23-17ACAA6C44CB}" type="pres">
      <dgm:prSet presAssocID="{09672D08-A3AF-46C7-A32B-9698DDFAEA93}" presName="linNode" presStyleCnt="0"/>
      <dgm:spPr/>
    </dgm:pt>
    <dgm:pt modelId="{EFCFE8F2-E823-45F5-8195-28D0330DB7E1}" type="pres">
      <dgm:prSet presAssocID="{09672D08-A3AF-46C7-A32B-9698DDFAEA93}" presName="parentText" presStyleLbl="node1" presStyleIdx="1" presStyleCnt="3" custScaleX="63398">
        <dgm:presLayoutVars>
          <dgm:chMax val="1"/>
          <dgm:bulletEnabled val="1"/>
        </dgm:presLayoutVars>
      </dgm:prSet>
      <dgm:spPr/>
    </dgm:pt>
    <dgm:pt modelId="{4737C6F0-3E45-40D1-821A-DF3E357AE513}" type="pres">
      <dgm:prSet presAssocID="{09672D08-A3AF-46C7-A32B-9698DDFAEA93}" presName="descendantText" presStyleLbl="alignAccFollowNode1" presStyleIdx="1" presStyleCnt="3">
        <dgm:presLayoutVars>
          <dgm:bulletEnabled val="1"/>
        </dgm:presLayoutVars>
      </dgm:prSet>
      <dgm:spPr/>
    </dgm:pt>
    <dgm:pt modelId="{BE5B4E59-60AC-44A2-A8E4-5DC5C3E1E16B}" type="pres">
      <dgm:prSet presAssocID="{C0563AC0-AA21-4109-93D9-6CD95828EC70}" presName="sp" presStyleCnt="0"/>
      <dgm:spPr/>
    </dgm:pt>
    <dgm:pt modelId="{39646D75-419B-47F7-BBDE-BFF707409A43}" type="pres">
      <dgm:prSet presAssocID="{496E9D7B-DC41-42DE-9A38-5ACF85611EDF}" presName="linNode" presStyleCnt="0"/>
      <dgm:spPr/>
    </dgm:pt>
    <dgm:pt modelId="{E9674B99-1C06-471A-9DD6-891EE03E34FA}" type="pres">
      <dgm:prSet presAssocID="{496E9D7B-DC41-42DE-9A38-5ACF85611EDF}" presName="parentText" presStyleLbl="node1" presStyleIdx="2" presStyleCnt="3" custScaleX="63398">
        <dgm:presLayoutVars>
          <dgm:chMax val="1"/>
          <dgm:bulletEnabled val="1"/>
        </dgm:presLayoutVars>
      </dgm:prSet>
      <dgm:spPr/>
    </dgm:pt>
    <dgm:pt modelId="{F79F9146-7331-4D71-9F54-669DB3249BCC}" type="pres">
      <dgm:prSet presAssocID="{496E9D7B-DC41-42DE-9A38-5ACF85611ED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7FF345E-D90B-49BC-89BB-B6A84CBD5561}" srcId="{09672D08-A3AF-46C7-A32B-9698DDFAEA93}" destId="{13DEE9FC-21AC-4E43-B0E1-6A24889AF926}" srcOrd="0" destOrd="0" parTransId="{09452BA8-E1D9-4D61-A80F-C1FBCD781ADD}" sibTransId="{52E7383B-881C-4A1C-9340-802AA7CE2374}"/>
    <dgm:cxn modelId="{609BA25F-7DB0-4830-97B0-0032E0112919}" type="presOf" srcId="{00F65CE8-F615-4464-BBB1-D179111C5CA4}" destId="{F79F9146-7331-4D71-9F54-669DB3249BCC}" srcOrd="0" destOrd="0" presId="urn:microsoft.com/office/officeart/2005/8/layout/vList5"/>
    <dgm:cxn modelId="{92941653-0CA2-4A65-85A3-3E00F90B1310}" type="presOf" srcId="{3187CF1F-45EB-480F-9516-37006AE81E73}" destId="{22F9F97D-CC5D-43E8-950A-53E1CA6B6C49}" srcOrd="0" destOrd="0" presId="urn:microsoft.com/office/officeart/2005/8/layout/vList5"/>
    <dgm:cxn modelId="{E7B8127D-5ADF-4F0A-ABEE-6A973D8ECBDC}" type="presOf" srcId="{09672D08-A3AF-46C7-A32B-9698DDFAEA93}" destId="{EFCFE8F2-E823-45F5-8195-28D0330DB7E1}" srcOrd="0" destOrd="0" presId="urn:microsoft.com/office/officeart/2005/8/layout/vList5"/>
    <dgm:cxn modelId="{E49DCB8C-61B3-410B-BE52-01C81EB1275B}" type="presOf" srcId="{496E9D7B-DC41-42DE-9A38-5ACF85611EDF}" destId="{E9674B99-1C06-471A-9DD6-891EE03E34FA}" srcOrd="0" destOrd="0" presId="urn:microsoft.com/office/officeart/2005/8/layout/vList5"/>
    <dgm:cxn modelId="{ABD1B593-803E-453A-9DBF-07E267DF9190}" srcId="{3187CF1F-45EB-480F-9516-37006AE81E73}" destId="{496E9D7B-DC41-42DE-9A38-5ACF85611EDF}" srcOrd="2" destOrd="0" parTransId="{2520103B-EBA4-40E4-B64C-E231BE37600C}" sibTransId="{1F36BF09-69D3-4CB4-87AB-8A8C0136EC2E}"/>
    <dgm:cxn modelId="{3246089B-C649-4C0B-918A-8EE955C47467}" type="presOf" srcId="{5C901509-A506-4130-B706-65B0DCB08AAB}" destId="{77F190A9-C8E1-4654-BEC0-65A7F34932E4}" srcOrd="0" destOrd="0" presId="urn:microsoft.com/office/officeart/2005/8/layout/vList5"/>
    <dgm:cxn modelId="{ECC9B1B1-21D0-4BA9-9CC6-0FCB3FAC1CF3}" srcId="{496E9D7B-DC41-42DE-9A38-5ACF85611EDF}" destId="{00F65CE8-F615-4464-BBB1-D179111C5CA4}" srcOrd="0" destOrd="0" parTransId="{90316E9E-A1C9-482B-9D9E-C9F55611C5AF}" sibTransId="{6D6DC6E6-6D8E-4F3A-8728-2C9CC8B54781}"/>
    <dgm:cxn modelId="{F4CD41B4-6081-4A02-B6D6-6DD98A8F1951}" srcId="{5C901509-A506-4130-B706-65B0DCB08AAB}" destId="{E82DFD5A-7B0B-4B64-AEC4-83C7967A8DFD}" srcOrd="0" destOrd="0" parTransId="{23766A29-2F6E-409A-88CE-243FC1B00335}" sibTransId="{6F9B8A80-F911-4F7F-91BC-27B78A8E03F2}"/>
    <dgm:cxn modelId="{449F55B4-BA77-487B-A25B-9A8F9C118696}" srcId="{3187CF1F-45EB-480F-9516-37006AE81E73}" destId="{09672D08-A3AF-46C7-A32B-9698DDFAEA93}" srcOrd="1" destOrd="0" parTransId="{DB760AAE-E81C-409F-A5B6-983ED0F8B950}" sibTransId="{C0563AC0-AA21-4109-93D9-6CD95828EC70}"/>
    <dgm:cxn modelId="{AB566CD5-C3AF-4774-9782-AA8517EC117B}" type="presOf" srcId="{13DEE9FC-21AC-4E43-B0E1-6A24889AF926}" destId="{4737C6F0-3E45-40D1-821A-DF3E357AE513}" srcOrd="0" destOrd="0" presId="urn:microsoft.com/office/officeart/2005/8/layout/vList5"/>
    <dgm:cxn modelId="{622DDCE9-3E52-4FA5-8341-5EB18F66DBFB}" type="presOf" srcId="{E82DFD5A-7B0B-4B64-AEC4-83C7967A8DFD}" destId="{E82D84C5-E997-40ED-A927-D4831C373F04}" srcOrd="0" destOrd="0" presId="urn:microsoft.com/office/officeart/2005/8/layout/vList5"/>
    <dgm:cxn modelId="{F58238F6-B227-45DB-AC62-4EFE8C6D82EE}" srcId="{3187CF1F-45EB-480F-9516-37006AE81E73}" destId="{5C901509-A506-4130-B706-65B0DCB08AAB}" srcOrd="0" destOrd="0" parTransId="{7447AAE8-DEC1-4450-A6A4-3AF89D8483CD}" sibTransId="{2B3DD41B-B87D-4873-9B13-F34F8940F09A}"/>
    <dgm:cxn modelId="{875FEC52-A84F-4D3F-8395-3FB850177B29}" type="presParOf" srcId="{22F9F97D-CC5D-43E8-950A-53E1CA6B6C49}" destId="{77C81847-27B0-4659-A2E2-10BC8F9ECD3E}" srcOrd="0" destOrd="0" presId="urn:microsoft.com/office/officeart/2005/8/layout/vList5"/>
    <dgm:cxn modelId="{9E32E307-5F49-431C-8BAB-359C2615D484}" type="presParOf" srcId="{77C81847-27B0-4659-A2E2-10BC8F9ECD3E}" destId="{77F190A9-C8E1-4654-BEC0-65A7F34932E4}" srcOrd="0" destOrd="0" presId="urn:microsoft.com/office/officeart/2005/8/layout/vList5"/>
    <dgm:cxn modelId="{28C5F944-B034-439E-84E1-41F28D4FC85C}" type="presParOf" srcId="{77C81847-27B0-4659-A2E2-10BC8F9ECD3E}" destId="{E82D84C5-E997-40ED-A927-D4831C373F04}" srcOrd="1" destOrd="0" presId="urn:microsoft.com/office/officeart/2005/8/layout/vList5"/>
    <dgm:cxn modelId="{B79DF279-6F66-45FC-9328-A3D019F5D901}" type="presParOf" srcId="{22F9F97D-CC5D-43E8-950A-53E1CA6B6C49}" destId="{2742DD69-A35A-45E7-8D3B-58B2FF1CF6E9}" srcOrd="1" destOrd="0" presId="urn:microsoft.com/office/officeart/2005/8/layout/vList5"/>
    <dgm:cxn modelId="{2090E425-5810-4CD3-850B-1398171B042E}" type="presParOf" srcId="{22F9F97D-CC5D-43E8-950A-53E1CA6B6C49}" destId="{1FD55ED0-BB7A-41B1-BA23-17ACAA6C44CB}" srcOrd="2" destOrd="0" presId="urn:microsoft.com/office/officeart/2005/8/layout/vList5"/>
    <dgm:cxn modelId="{83A267FE-D479-46E6-B24A-67E136D71F12}" type="presParOf" srcId="{1FD55ED0-BB7A-41B1-BA23-17ACAA6C44CB}" destId="{EFCFE8F2-E823-45F5-8195-28D0330DB7E1}" srcOrd="0" destOrd="0" presId="urn:microsoft.com/office/officeart/2005/8/layout/vList5"/>
    <dgm:cxn modelId="{0963F395-5C6A-47F3-8C6E-82F1BF7CB70F}" type="presParOf" srcId="{1FD55ED0-BB7A-41B1-BA23-17ACAA6C44CB}" destId="{4737C6F0-3E45-40D1-821A-DF3E357AE513}" srcOrd="1" destOrd="0" presId="urn:microsoft.com/office/officeart/2005/8/layout/vList5"/>
    <dgm:cxn modelId="{40A15707-A11E-48DB-B9AB-0C4D9D52543F}" type="presParOf" srcId="{22F9F97D-CC5D-43E8-950A-53E1CA6B6C49}" destId="{BE5B4E59-60AC-44A2-A8E4-5DC5C3E1E16B}" srcOrd="3" destOrd="0" presId="urn:microsoft.com/office/officeart/2005/8/layout/vList5"/>
    <dgm:cxn modelId="{EE1F9A8A-9124-4398-8453-883288334642}" type="presParOf" srcId="{22F9F97D-CC5D-43E8-950A-53E1CA6B6C49}" destId="{39646D75-419B-47F7-BBDE-BFF707409A43}" srcOrd="4" destOrd="0" presId="urn:microsoft.com/office/officeart/2005/8/layout/vList5"/>
    <dgm:cxn modelId="{89FBDD2B-1A1D-4342-AD9A-52215EE88E52}" type="presParOf" srcId="{39646D75-419B-47F7-BBDE-BFF707409A43}" destId="{E9674B99-1C06-471A-9DD6-891EE03E34FA}" srcOrd="0" destOrd="0" presId="urn:microsoft.com/office/officeart/2005/8/layout/vList5"/>
    <dgm:cxn modelId="{68580E6B-5271-4AE1-B4CC-96BB995049FD}" type="presParOf" srcId="{39646D75-419B-47F7-BBDE-BFF707409A43}" destId="{F79F9146-7331-4D71-9F54-669DB3249B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20E73A-D6B6-499A-88F4-88020526CC6C}" type="doc">
      <dgm:prSet loTypeId="urn:microsoft.com/office/officeart/2005/8/layout/hierarchy1" loCatId="hierarchy" qsTypeId="urn:microsoft.com/office/officeart/2005/8/quickstyle/3d2#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A4295E-A510-443F-811C-44AF7288E707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Pembebanan</a:t>
          </a:r>
          <a:r>
            <a:rPr lang="en-US" dirty="0"/>
            <a:t> </a:t>
          </a:r>
          <a:r>
            <a:rPr lang="en-US" dirty="0" err="1"/>
            <a:t>Menurun</a:t>
          </a:r>
          <a:endParaRPr lang="en-US" dirty="0"/>
        </a:p>
      </dgm:t>
    </dgm:pt>
    <dgm:pt modelId="{4694F3B3-C685-422A-8FC4-81A314EAF0F8}" type="parTrans" cxnId="{242CE13E-2C92-474C-A576-F345A309CE45}">
      <dgm:prSet/>
      <dgm:spPr/>
      <dgm:t>
        <a:bodyPr/>
        <a:lstStyle/>
        <a:p>
          <a:endParaRPr lang="en-US"/>
        </a:p>
      </dgm:t>
    </dgm:pt>
    <dgm:pt modelId="{BBAB03B8-47B2-4544-BC35-15410CEAC25B}" type="sibTrans" cxnId="{242CE13E-2C92-474C-A576-F345A309CE45}">
      <dgm:prSet/>
      <dgm:spPr/>
      <dgm:t>
        <a:bodyPr/>
        <a:lstStyle/>
        <a:p>
          <a:endParaRPr lang="en-US"/>
        </a:p>
      </dgm:t>
    </dgm:pt>
    <dgm:pt modelId="{CF630C7F-BF96-4FFB-939F-A0A2EDAD302C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dirty="0" err="1"/>
            <a:t>Tahun</a:t>
          </a:r>
          <a:endParaRPr lang="en-US" dirty="0"/>
        </a:p>
      </dgm:t>
    </dgm:pt>
    <dgm:pt modelId="{F43BA678-B46B-4E71-AA6F-700BC97D376B}" type="parTrans" cxnId="{4BDDC7AD-D5DA-44A5-8477-E3995E7B6EED}">
      <dgm:prSet/>
      <dgm:spPr/>
      <dgm:t>
        <a:bodyPr/>
        <a:lstStyle/>
        <a:p>
          <a:endParaRPr lang="en-US"/>
        </a:p>
      </dgm:t>
    </dgm:pt>
    <dgm:pt modelId="{F04ECE46-9665-4A03-9409-AE29F3BA4ACE}" type="sibTrans" cxnId="{4BDDC7AD-D5DA-44A5-8477-E3995E7B6EED}">
      <dgm:prSet/>
      <dgm:spPr/>
      <dgm:t>
        <a:bodyPr/>
        <a:lstStyle/>
        <a:p>
          <a:endParaRPr lang="en-US"/>
        </a:p>
      </dgm:t>
    </dgm:pt>
    <dgm:pt modelId="{DA7BB432-5F9A-4756-B727-B82BD0478C62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Menurun</a:t>
          </a:r>
          <a:endParaRPr lang="en-US" dirty="0"/>
        </a:p>
      </dgm:t>
    </dgm:pt>
    <dgm:pt modelId="{23FA03F0-126B-420B-B0F7-02FB54DAEDC0}" type="parTrans" cxnId="{4EDAAE2F-7B54-4007-BD16-A64BDE6F3286}">
      <dgm:prSet/>
      <dgm:spPr/>
      <dgm:t>
        <a:bodyPr/>
        <a:lstStyle/>
        <a:p>
          <a:endParaRPr lang="en-US"/>
        </a:p>
      </dgm:t>
    </dgm:pt>
    <dgm:pt modelId="{BB9560E2-8FDD-496B-BC68-0529F3434768}" type="sibTrans" cxnId="{4EDAAE2F-7B54-4007-BD16-A64BDE6F3286}">
      <dgm:prSet/>
      <dgm:spPr/>
      <dgm:t>
        <a:bodyPr/>
        <a:lstStyle/>
        <a:p>
          <a:endParaRPr lang="en-US"/>
        </a:p>
      </dgm:t>
    </dgm:pt>
    <dgm:pt modelId="{54F61145-A6CD-4354-A0F8-BD003CC39CBF}" type="pres">
      <dgm:prSet presAssocID="{3020E73A-D6B6-499A-88F4-88020526CC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973B54-ADFE-40BA-A934-30A185ADF88E}" type="pres">
      <dgm:prSet presAssocID="{71A4295E-A510-443F-811C-44AF7288E707}" presName="hierRoot1" presStyleCnt="0"/>
      <dgm:spPr/>
    </dgm:pt>
    <dgm:pt modelId="{56D95193-234A-42BD-A2A6-BDB62589437D}" type="pres">
      <dgm:prSet presAssocID="{71A4295E-A510-443F-811C-44AF7288E707}" presName="composite" presStyleCnt="0"/>
      <dgm:spPr/>
    </dgm:pt>
    <dgm:pt modelId="{13FA87EF-E764-43F8-BB96-CD9E1C6AD410}" type="pres">
      <dgm:prSet presAssocID="{71A4295E-A510-443F-811C-44AF7288E707}" presName="background" presStyleLbl="node0" presStyleIdx="0" presStyleCnt="1"/>
      <dgm:spPr>
        <a:gradFill rotWithShape="0">
          <a:gsLst>
            <a:gs pos="0">
              <a:srgbClr val="00B0F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045C079E-FDDD-4A25-B8C5-5BBAB384B3F0}" type="pres">
      <dgm:prSet presAssocID="{71A4295E-A510-443F-811C-44AF7288E707}" presName="text" presStyleLbl="fgAcc0" presStyleIdx="0" presStyleCnt="1" custScaleX="100299">
        <dgm:presLayoutVars>
          <dgm:chPref val="3"/>
        </dgm:presLayoutVars>
      </dgm:prSet>
      <dgm:spPr/>
    </dgm:pt>
    <dgm:pt modelId="{7824313C-C7DB-453F-ADD7-B8531FC41403}" type="pres">
      <dgm:prSet presAssocID="{71A4295E-A510-443F-811C-44AF7288E707}" presName="hierChild2" presStyleCnt="0"/>
      <dgm:spPr/>
    </dgm:pt>
    <dgm:pt modelId="{D9013E8C-62FA-4A92-ADD6-806DDFBAF5EC}" type="pres">
      <dgm:prSet presAssocID="{F43BA678-B46B-4E71-AA6F-700BC97D376B}" presName="Name10" presStyleLbl="parChTrans1D2" presStyleIdx="0" presStyleCnt="2"/>
      <dgm:spPr/>
    </dgm:pt>
    <dgm:pt modelId="{67425037-EFDD-42A9-BFF4-C976B2A41927}" type="pres">
      <dgm:prSet presAssocID="{CF630C7F-BF96-4FFB-939F-A0A2EDAD302C}" presName="hierRoot2" presStyleCnt="0"/>
      <dgm:spPr/>
    </dgm:pt>
    <dgm:pt modelId="{12EF212F-C07A-413C-BE5A-F0A46AC2A7FE}" type="pres">
      <dgm:prSet presAssocID="{CF630C7F-BF96-4FFB-939F-A0A2EDAD302C}" presName="composite2" presStyleCnt="0"/>
      <dgm:spPr/>
    </dgm:pt>
    <dgm:pt modelId="{FD8167B8-9F08-4D39-A0EE-5979C1496627}" type="pres">
      <dgm:prSet presAssocID="{CF630C7F-BF96-4FFB-939F-A0A2EDAD302C}" presName="background2" presStyleLbl="node2" presStyleIdx="0" presStyleCnt="2"/>
      <dgm:spPr/>
    </dgm:pt>
    <dgm:pt modelId="{0592E751-174E-4435-89F7-0DB98C2579FC}" type="pres">
      <dgm:prSet presAssocID="{CF630C7F-BF96-4FFB-939F-A0A2EDAD302C}" presName="text2" presStyleLbl="fgAcc2" presStyleIdx="0" presStyleCnt="2" custLinFactNeighborX="-92091" custLinFactNeighborY="8411">
        <dgm:presLayoutVars>
          <dgm:chPref val="3"/>
        </dgm:presLayoutVars>
      </dgm:prSet>
      <dgm:spPr/>
    </dgm:pt>
    <dgm:pt modelId="{74353EEE-CAE8-44FE-A288-BFDF7CEF646E}" type="pres">
      <dgm:prSet presAssocID="{CF630C7F-BF96-4FFB-939F-A0A2EDAD302C}" presName="hierChild3" presStyleCnt="0"/>
      <dgm:spPr/>
    </dgm:pt>
    <dgm:pt modelId="{D2E9C7FD-56C9-4F0B-B98A-307099752299}" type="pres">
      <dgm:prSet presAssocID="{23FA03F0-126B-420B-B0F7-02FB54DAEDC0}" presName="Name10" presStyleLbl="parChTrans1D2" presStyleIdx="1" presStyleCnt="2"/>
      <dgm:spPr/>
    </dgm:pt>
    <dgm:pt modelId="{A4C1B447-E20C-4084-BA6A-5D894BE8BD7D}" type="pres">
      <dgm:prSet presAssocID="{DA7BB432-5F9A-4756-B727-B82BD0478C62}" presName="hierRoot2" presStyleCnt="0"/>
      <dgm:spPr/>
    </dgm:pt>
    <dgm:pt modelId="{AA40057E-1061-4DBA-89BC-75B1E391B3C1}" type="pres">
      <dgm:prSet presAssocID="{DA7BB432-5F9A-4756-B727-B82BD0478C62}" presName="composite2" presStyleCnt="0"/>
      <dgm:spPr/>
    </dgm:pt>
    <dgm:pt modelId="{D633365E-7A2D-41DB-8B03-D568395F448F}" type="pres">
      <dgm:prSet presAssocID="{DA7BB432-5F9A-4756-B727-B82BD0478C62}" presName="background2" presStyleLbl="node2" presStyleIdx="1" presStyleCnt="2"/>
      <dgm:spPr/>
    </dgm:pt>
    <dgm:pt modelId="{DD770587-824E-4712-BEE9-4BB7548F5A48}" type="pres">
      <dgm:prSet presAssocID="{DA7BB432-5F9A-4756-B727-B82BD0478C62}" presName="text2" presStyleLbl="fgAcc2" presStyleIdx="1" presStyleCnt="2" custLinFactNeighborX="92592" custLinFactNeighborY="8411">
        <dgm:presLayoutVars>
          <dgm:chPref val="3"/>
        </dgm:presLayoutVars>
      </dgm:prSet>
      <dgm:spPr/>
    </dgm:pt>
    <dgm:pt modelId="{C498E536-7C6D-4F43-9CB0-B89A75E498FD}" type="pres">
      <dgm:prSet presAssocID="{DA7BB432-5F9A-4756-B727-B82BD0478C62}" presName="hierChild3" presStyleCnt="0"/>
      <dgm:spPr/>
    </dgm:pt>
  </dgm:ptLst>
  <dgm:cxnLst>
    <dgm:cxn modelId="{7B12AB18-6F03-4051-AB68-9EA3F82BC2C2}" type="presOf" srcId="{DA7BB432-5F9A-4756-B727-B82BD0478C62}" destId="{DD770587-824E-4712-BEE9-4BB7548F5A48}" srcOrd="0" destOrd="0" presId="urn:microsoft.com/office/officeart/2005/8/layout/hierarchy1"/>
    <dgm:cxn modelId="{7AAC1C2A-E255-4EE4-9A50-E633C41560B7}" type="presOf" srcId="{CF630C7F-BF96-4FFB-939F-A0A2EDAD302C}" destId="{0592E751-174E-4435-89F7-0DB98C2579FC}" srcOrd="0" destOrd="0" presId="urn:microsoft.com/office/officeart/2005/8/layout/hierarchy1"/>
    <dgm:cxn modelId="{4EDAAE2F-7B54-4007-BD16-A64BDE6F3286}" srcId="{71A4295E-A510-443F-811C-44AF7288E707}" destId="{DA7BB432-5F9A-4756-B727-B82BD0478C62}" srcOrd="1" destOrd="0" parTransId="{23FA03F0-126B-420B-B0F7-02FB54DAEDC0}" sibTransId="{BB9560E2-8FDD-496B-BC68-0529F3434768}"/>
    <dgm:cxn modelId="{242CE13E-2C92-474C-A576-F345A309CE45}" srcId="{3020E73A-D6B6-499A-88F4-88020526CC6C}" destId="{71A4295E-A510-443F-811C-44AF7288E707}" srcOrd="0" destOrd="0" parTransId="{4694F3B3-C685-422A-8FC4-81A314EAF0F8}" sibTransId="{BBAB03B8-47B2-4544-BC35-15410CEAC25B}"/>
    <dgm:cxn modelId="{21D3835C-142C-4FB4-95A3-D0B8309EF61C}" type="presOf" srcId="{3020E73A-D6B6-499A-88F4-88020526CC6C}" destId="{54F61145-A6CD-4354-A0F8-BD003CC39CBF}" srcOrd="0" destOrd="0" presId="urn:microsoft.com/office/officeart/2005/8/layout/hierarchy1"/>
    <dgm:cxn modelId="{0E3A9D94-869B-4773-A3BE-DAC85A1D5177}" type="presOf" srcId="{23FA03F0-126B-420B-B0F7-02FB54DAEDC0}" destId="{D2E9C7FD-56C9-4F0B-B98A-307099752299}" srcOrd="0" destOrd="0" presId="urn:microsoft.com/office/officeart/2005/8/layout/hierarchy1"/>
    <dgm:cxn modelId="{4BDDC7AD-D5DA-44A5-8477-E3995E7B6EED}" srcId="{71A4295E-A510-443F-811C-44AF7288E707}" destId="{CF630C7F-BF96-4FFB-939F-A0A2EDAD302C}" srcOrd="0" destOrd="0" parTransId="{F43BA678-B46B-4E71-AA6F-700BC97D376B}" sibTransId="{F04ECE46-9665-4A03-9409-AE29F3BA4ACE}"/>
    <dgm:cxn modelId="{B85C5BC9-A100-4C09-9C1B-5E8CFDEF3F2C}" type="presOf" srcId="{F43BA678-B46B-4E71-AA6F-700BC97D376B}" destId="{D9013E8C-62FA-4A92-ADD6-806DDFBAF5EC}" srcOrd="0" destOrd="0" presId="urn:microsoft.com/office/officeart/2005/8/layout/hierarchy1"/>
    <dgm:cxn modelId="{0E0F26DE-880C-49C8-9FFD-A8EFF9D3F9CE}" type="presOf" srcId="{71A4295E-A510-443F-811C-44AF7288E707}" destId="{045C079E-FDDD-4A25-B8C5-5BBAB384B3F0}" srcOrd="0" destOrd="0" presId="urn:microsoft.com/office/officeart/2005/8/layout/hierarchy1"/>
    <dgm:cxn modelId="{BB6AF268-C6D2-40D0-90AA-4B9E9FF8BC7B}" type="presParOf" srcId="{54F61145-A6CD-4354-A0F8-BD003CC39CBF}" destId="{BC973B54-ADFE-40BA-A934-30A185ADF88E}" srcOrd="0" destOrd="0" presId="urn:microsoft.com/office/officeart/2005/8/layout/hierarchy1"/>
    <dgm:cxn modelId="{258E1278-FC64-4F91-A09D-ED1F850B140C}" type="presParOf" srcId="{BC973B54-ADFE-40BA-A934-30A185ADF88E}" destId="{56D95193-234A-42BD-A2A6-BDB62589437D}" srcOrd="0" destOrd="0" presId="urn:microsoft.com/office/officeart/2005/8/layout/hierarchy1"/>
    <dgm:cxn modelId="{549DB94A-EE09-4179-BB06-E306224A7B02}" type="presParOf" srcId="{56D95193-234A-42BD-A2A6-BDB62589437D}" destId="{13FA87EF-E764-43F8-BB96-CD9E1C6AD410}" srcOrd="0" destOrd="0" presId="urn:microsoft.com/office/officeart/2005/8/layout/hierarchy1"/>
    <dgm:cxn modelId="{E6082545-23B2-4CA6-8B3F-2F2862E12371}" type="presParOf" srcId="{56D95193-234A-42BD-A2A6-BDB62589437D}" destId="{045C079E-FDDD-4A25-B8C5-5BBAB384B3F0}" srcOrd="1" destOrd="0" presId="urn:microsoft.com/office/officeart/2005/8/layout/hierarchy1"/>
    <dgm:cxn modelId="{F97EDE4D-0BDB-44BA-A56D-5B502C21D39F}" type="presParOf" srcId="{BC973B54-ADFE-40BA-A934-30A185ADF88E}" destId="{7824313C-C7DB-453F-ADD7-B8531FC41403}" srcOrd="1" destOrd="0" presId="urn:microsoft.com/office/officeart/2005/8/layout/hierarchy1"/>
    <dgm:cxn modelId="{323A0267-8C2E-49BE-84A0-C8EEFA18F18B}" type="presParOf" srcId="{7824313C-C7DB-453F-ADD7-B8531FC41403}" destId="{D9013E8C-62FA-4A92-ADD6-806DDFBAF5EC}" srcOrd="0" destOrd="0" presId="urn:microsoft.com/office/officeart/2005/8/layout/hierarchy1"/>
    <dgm:cxn modelId="{CF6D7774-4259-4B2A-8A7E-B4FABA699D4A}" type="presParOf" srcId="{7824313C-C7DB-453F-ADD7-B8531FC41403}" destId="{67425037-EFDD-42A9-BFF4-C976B2A41927}" srcOrd="1" destOrd="0" presId="urn:microsoft.com/office/officeart/2005/8/layout/hierarchy1"/>
    <dgm:cxn modelId="{286293E7-FC2F-4603-A9D2-ADB423A93C1A}" type="presParOf" srcId="{67425037-EFDD-42A9-BFF4-C976B2A41927}" destId="{12EF212F-C07A-413C-BE5A-F0A46AC2A7FE}" srcOrd="0" destOrd="0" presId="urn:microsoft.com/office/officeart/2005/8/layout/hierarchy1"/>
    <dgm:cxn modelId="{4D9DFC73-DFEB-413E-9FC8-6B9E48282C1F}" type="presParOf" srcId="{12EF212F-C07A-413C-BE5A-F0A46AC2A7FE}" destId="{FD8167B8-9F08-4D39-A0EE-5979C1496627}" srcOrd="0" destOrd="0" presId="urn:microsoft.com/office/officeart/2005/8/layout/hierarchy1"/>
    <dgm:cxn modelId="{65CCF013-AAB4-469E-A33D-547BECACAF61}" type="presParOf" srcId="{12EF212F-C07A-413C-BE5A-F0A46AC2A7FE}" destId="{0592E751-174E-4435-89F7-0DB98C2579FC}" srcOrd="1" destOrd="0" presId="urn:microsoft.com/office/officeart/2005/8/layout/hierarchy1"/>
    <dgm:cxn modelId="{9BA68D3B-F254-474F-9E23-19CC89458E7D}" type="presParOf" srcId="{67425037-EFDD-42A9-BFF4-C976B2A41927}" destId="{74353EEE-CAE8-44FE-A288-BFDF7CEF646E}" srcOrd="1" destOrd="0" presId="urn:microsoft.com/office/officeart/2005/8/layout/hierarchy1"/>
    <dgm:cxn modelId="{EB38DC6A-EF0C-4EAC-9864-15D94C2E5B4C}" type="presParOf" srcId="{7824313C-C7DB-453F-ADD7-B8531FC41403}" destId="{D2E9C7FD-56C9-4F0B-B98A-307099752299}" srcOrd="2" destOrd="0" presId="urn:microsoft.com/office/officeart/2005/8/layout/hierarchy1"/>
    <dgm:cxn modelId="{E5DA7650-4E35-4DC8-A892-7C5768DE7BF4}" type="presParOf" srcId="{7824313C-C7DB-453F-ADD7-B8531FC41403}" destId="{A4C1B447-E20C-4084-BA6A-5D894BE8BD7D}" srcOrd="3" destOrd="0" presId="urn:microsoft.com/office/officeart/2005/8/layout/hierarchy1"/>
    <dgm:cxn modelId="{9E6DC832-C549-4D22-A79E-D067E90E8C0D}" type="presParOf" srcId="{A4C1B447-E20C-4084-BA6A-5D894BE8BD7D}" destId="{AA40057E-1061-4DBA-89BC-75B1E391B3C1}" srcOrd="0" destOrd="0" presId="urn:microsoft.com/office/officeart/2005/8/layout/hierarchy1"/>
    <dgm:cxn modelId="{8CD550B4-ACEB-455D-A78A-030B259BEF71}" type="presParOf" srcId="{AA40057E-1061-4DBA-89BC-75B1E391B3C1}" destId="{D633365E-7A2D-41DB-8B03-D568395F448F}" srcOrd="0" destOrd="0" presId="urn:microsoft.com/office/officeart/2005/8/layout/hierarchy1"/>
    <dgm:cxn modelId="{74B57C5A-D1AA-4078-A2F5-9CD2B7051498}" type="presParOf" srcId="{AA40057E-1061-4DBA-89BC-75B1E391B3C1}" destId="{DD770587-824E-4712-BEE9-4BB7548F5A48}" srcOrd="1" destOrd="0" presId="urn:microsoft.com/office/officeart/2005/8/layout/hierarchy1"/>
    <dgm:cxn modelId="{B5B1F9EB-B245-4BCE-9274-12E709C25BCE}" type="presParOf" srcId="{A4C1B447-E20C-4084-BA6A-5D894BE8BD7D}" destId="{C498E536-7C6D-4F43-9CB0-B89A75E498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52475-24F3-4D16-BE4E-6CBA3DB787D7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7E4DC3-3AD8-4737-94AE-F60DF2577D04}">
      <dgm:prSet phldrT="[Text]" custT="1"/>
      <dgm:spPr/>
      <dgm:t>
        <a:bodyPr/>
        <a:lstStyle/>
        <a:p>
          <a:pPr algn="just"/>
          <a:r>
            <a:rPr lang="en-US" sz="1800" dirty="0" err="1"/>
            <a:t>Menguji</a:t>
          </a:r>
          <a:r>
            <a:rPr lang="en-US" sz="1800" dirty="0"/>
            <a:t> </a:t>
          </a:r>
          <a:r>
            <a:rPr lang="en-US" sz="1800" dirty="0" err="1"/>
            <a:t>penurunan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takberwujud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tahunan</a:t>
          </a:r>
          <a:r>
            <a:rPr lang="en-US" sz="1800" dirty="0"/>
            <a:t> </a:t>
          </a:r>
        </a:p>
      </dgm:t>
    </dgm:pt>
    <dgm:pt modelId="{1E618B4B-A7C4-4A5E-8B48-FA6BA01918AA}" type="parTrans" cxnId="{A5F24786-ACB7-4876-B75E-57FCFBCD0249}">
      <dgm:prSet/>
      <dgm:spPr/>
      <dgm:t>
        <a:bodyPr/>
        <a:lstStyle/>
        <a:p>
          <a:endParaRPr lang="en-US"/>
        </a:p>
      </dgm:t>
    </dgm:pt>
    <dgm:pt modelId="{AA40FB74-CB8C-475C-BA1E-813392BAE333}" type="sibTrans" cxnId="{A5F24786-ACB7-4876-B75E-57FCFBCD0249}">
      <dgm:prSet/>
      <dgm:spPr/>
      <dgm:t>
        <a:bodyPr/>
        <a:lstStyle/>
        <a:p>
          <a:endParaRPr lang="en-US"/>
        </a:p>
      </dgm:t>
    </dgm:pt>
    <dgm:pt modelId="{8C248C59-5DF0-4BB9-BF50-3B621092EF53}">
      <dgm:prSet phldrT="[Text]" custT="1"/>
      <dgm:spPr/>
      <dgm:t>
        <a:bodyPr/>
        <a:lstStyle/>
        <a:p>
          <a:pPr algn="just"/>
          <a:r>
            <a:rPr lang="en-US" sz="1800" dirty="0" err="1"/>
            <a:t>Menguji</a:t>
          </a:r>
          <a:r>
            <a:rPr lang="en-US" sz="1800" dirty="0"/>
            <a:t> </a:t>
          </a:r>
          <a:r>
            <a:rPr lang="en-US" sz="1800" dirty="0" err="1"/>
            <a:t>penurunan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i="1" dirty="0"/>
            <a:t>goodwill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kombinasi</a:t>
          </a:r>
          <a:r>
            <a:rPr lang="en-US" sz="1800" dirty="0"/>
            <a:t> </a:t>
          </a:r>
          <a:r>
            <a:rPr lang="en-US" sz="1800" dirty="0" err="1"/>
            <a:t>bisnis</a:t>
          </a:r>
          <a:r>
            <a:rPr lang="en-US" sz="1800" dirty="0"/>
            <a:t>,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tahunan</a:t>
          </a:r>
          <a:endParaRPr lang="en-US" sz="1800" dirty="0"/>
        </a:p>
      </dgm:t>
    </dgm:pt>
    <dgm:pt modelId="{22F27392-F0C2-40C8-BD5D-7AB65EECAA06}" type="parTrans" cxnId="{BD8C6F76-81CF-4AFD-A425-19EBB230377A}">
      <dgm:prSet/>
      <dgm:spPr/>
      <dgm:t>
        <a:bodyPr/>
        <a:lstStyle/>
        <a:p>
          <a:endParaRPr lang="en-US"/>
        </a:p>
      </dgm:t>
    </dgm:pt>
    <dgm:pt modelId="{C041F986-DCC0-4D79-8F52-21D696DF43BE}" type="sibTrans" cxnId="{BD8C6F76-81CF-4AFD-A425-19EBB230377A}">
      <dgm:prSet/>
      <dgm:spPr/>
      <dgm:t>
        <a:bodyPr/>
        <a:lstStyle/>
        <a:p>
          <a:endParaRPr lang="en-US"/>
        </a:p>
      </dgm:t>
    </dgm:pt>
    <dgm:pt modelId="{AC79C6E8-CCDC-4C3F-A9C0-1B5A97B994F0}" type="pres">
      <dgm:prSet presAssocID="{37C52475-24F3-4D16-BE4E-6CBA3DB787D7}" presName="linear" presStyleCnt="0">
        <dgm:presLayoutVars>
          <dgm:dir/>
          <dgm:animLvl val="lvl"/>
          <dgm:resizeHandles val="exact"/>
        </dgm:presLayoutVars>
      </dgm:prSet>
      <dgm:spPr/>
    </dgm:pt>
    <dgm:pt modelId="{CD6D3295-5438-4C86-AD6E-60632F71AEF8}" type="pres">
      <dgm:prSet presAssocID="{257E4DC3-3AD8-4737-94AE-F60DF2577D04}" presName="parentLin" presStyleCnt="0"/>
      <dgm:spPr/>
    </dgm:pt>
    <dgm:pt modelId="{7860E731-1533-42EB-9543-B775C4C11F2F}" type="pres">
      <dgm:prSet presAssocID="{257E4DC3-3AD8-4737-94AE-F60DF2577D04}" presName="parentLeftMargin" presStyleLbl="node1" presStyleIdx="0" presStyleCnt="2"/>
      <dgm:spPr/>
    </dgm:pt>
    <dgm:pt modelId="{86211F93-7E0C-42AA-8891-77AD3B80870B}" type="pres">
      <dgm:prSet presAssocID="{257E4DC3-3AD8-4737-94AE-F60DF2577D04}" presName="parentText" presStyleLbl="node1" presStyleIdx="0" presStyleCnt="2" custScaleX="124138">
        <dgm:presLayoutVars>
          <dgm:chMax val="0"/>
          <dgm:bulletEnabled val="1"/>
        </dgm:presLayoutVars>
      </dgm:prSet>
      <dgm:spPr/>
    </dgm:pt>
    <dgm:pt modelId="{01361A70-C346-4726-A570-73755424BB6F}" type="pres">
      <dgm:prSet presAssocID="{257E4DC3-3AD8-4737-94AE-F60DF2577D04}" presName="negativeSpace" presStyleCnt="0"/>
      <dgm:spPr/>
    </dgm:pt>
    <dgm:pt modelId="{B2FCD23B-5D03-4F39-A6D1-6FFC02206849}" type="pres">
      <dgm:prSet presAssocID="{257E4DC3-3AD8-4737-94AE-F60DF2577D04}" presName="childText" presStyleLbl="conFgAcc1" presStyleIdx="0" presStyleCnt="2">
        <dgm:presLayoutVars>
          <dgm:bulletEnabled val="1"/>
        </dgm:presLayoutVars>
      </dgm:prSet>
      <dgm:spPr/>
    </dgm:pt>
    <dgm:pt modelId="{2E6788E7-14E0-4584-8E0B-58788780FD81}" type="pres">
      <dgm:prSet presAssocID="{AA40FB74-CB8C-475C-BA1E-813392BAE333}" presName="spaceBetweenRectangles" presStyleCnt="0"/>
      <dgm:spPr/>
    </dgm:pt>
    <dgm:pt modelId="{F7EBAB78-2AAA-4FD5-8451-B0D4479EA8DA}" type="pres">
      <dgm:prSet presAssocID="{8C248C59-5DF0-4BB9-BF50-3B621092EF53}" presName="parentLin" presStyleCnt="0"/>
      <dgm:spPr/>
    </dgm:pt>
    <dgm:pt modelId="{467BBA01-5F25-43A3-B44D-6BECA79B8744}" type="pres">
      <dgm:prSet presAssocID="{8C248C59-5DF0-4BB9-BF50-3B621092EF53}" presName="parentLeftMargin" presStyleLbl="node1" presStyleIdx="0" presStyleCnt="2"/>
      <dgm:spPr/>
    </dgm:pt>
    <dgm:pt modelId="{0A555BCF-CE12-4F29-B08B-96FC28CDE215}" type="pres">
      <dgm:prSet presAssocID="{8C248C59-5DF0-4BB9-BF50-3B621092EF53}" presName="parentText" presStyleLbl="node1" presStyleIdx="1" presStyleCnt="2" custScaleX="124138">
        <dgm:presLayoutVars>
          <dgm:chMax val="0"/>
          <dgm:bulletEnabled val="1"/>
        </dgm:presLayoutVars>
      </dgm:prSet>
      <dgm:spPr/>
    </dgm:pt>
    <dgm:pt modelId="{5226EF68-8B6B-44EC-A663-4D5993703878}" type="pres">
      <dgm:prSet presAssocID="{8C248C59-5DF0-4BB9-BF50-3B621092EF53}" presName="negativeSpace" presStyleCnt="0"/>
      <dgm:spPr/>
    </dgm:pt>
    <dgm:pt modelId="{C0267D8D-427E-453F-B429-2BBADAAC2A92}" type="pres">
      <dgm:prSet presAssocID="{8C248C59-5DF0-4BB9-BF50-3B621092EF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A48F1F-3D7E-48BE-A790-0520FFB2079B}" type="presOf" srcId="{8C248C59-5DF0-4BB9-BF50-3B621092EF53}" destId="{0A555BCF-CE12-4F29-B08B-96FC28CDE215}" srcOrd="1" destOrd="0" presId="urn:microsoft.com/office/officeart/2005/8/layout/list1"/>
    <dgm:cxn modelId="{0F1A6E3E-974E-4CBD-9944-C0FE04F1C5E6}" type="presOf" srcId="{8C248C59-5DF0-4BB9-BF50-3B621092EF53}" destId="{467BBA01-5F25-43A3-B44D-6BECA79B8744}" srcOrd="0" destOrd="0" presId="urn:microsoft.com/office/officeart/2005/8/layout/list1"/>
    <dgm:cxn modelId="{DA10465F-FA81-4116-878D-3EC4856E0DE3}" type="presOf" srcId="{257E4DC3-3AD8-4737-94AE-F60DF2577D04}" destId="{7860E731-1533-42EB-9543-B775C4C11F2F}" srcOrd="0" destOrd="0" presId="urn:microsoft.com/office/officeart/2005/8/layout/list1"/>
    <dgm:cxn modelId="{BD8C6F76-81CF-4AFD-A425-19EBB230377A}" srcId="{37C52475-24F3-4D16-BE4E-6CBA3DB787D7}" destId="{8C248C59-5DF0-4BB9-BF50-3B621092EF53}" srcOrd="1" destOrd="0" parTransId="{22F27392-F0C2-40C8-BD5D-7AB65EECAA06}" sibTransId="{C041F986-DCC0-4D79-8F52-21D696DF43BE}"/>
    <dgm:cxn modelId="{A5F24786-ACB7-4876-B75E-57FCFBCD0249}" srcId="{37C52475-24F3-4D16-BE4E-6CBA3DB787D7}" destId="{257E4DC3-3AD8-4737-94AE-F60DF2577D04}" srcOrd="0" destOrd="0" parTransId="{1E618B4B-A7C4-4A5E-8B48-FA6BA01918AA}" sibTransId="{AA40FB74-CB8C-475C-BA1E-813392BAE333}"/>
    <dgm:cxn modelId="{805AB9A6-16A6-4EEE-A53D-A557BE03774A}" type="presOf" srcId="{257E4DC3-3AD8-4737-94AE-F60DF2577D04}" destId="{86211F93-7E0C-42AA-8891-77AD3B80870B}" srcOrd="1" destOrd="0" presId="urn:microsoft.com/office/officeart/2005/8/layout/list1"/>
    <dgm:cxn modelId="{01CBD9BD-DE97-44F6-8808-9B0C5CAE7D10}" type="presOf" srcId="{37C52475-24F3-4D16-BE4E-6CBA3DB787D7}" destId="{AC79C6E8-CCDC-4C3F-A9C0-1B5A97B994F0}" srcOrd="0" destOrd="0" presId="urn:microsoft.com/office/officeart/2005/8/layout/list1"/>
    <dgm:cxn modelId="{131525CA-DCD1-480E-BD56-E8D2B2FA6D2A}" type="presParOf" srcId="{AC79C6E8-CCDC-4C3F-A9C0-1B5A97B994F0}" destId="{CD6D3295-5438-4C86-AD6E-60632F71AEF8}" srcOrd="0" destOrd="0" presId="urn:microsoft.com/office/officeart/2005/8/layout/list1"/>
    <dgm:cxn modelId="{04CC401A-FE93-431D-A6C7-1C8555E6CF56}" type="presParOf" srcId="{CD6D3295-5438-4C86-AD6E-60632F71AEF8}" destId="{7860E731-1533-42EB-9543-B775C4C11F2F}" srcOrd="0" destOrd="0" presId="urn:microsoft.com/office/officeart/2005/8/layout/list1"/>
    <dgm:cxn modelId="{1D7BFFF5-18BC-4C3C-ADA3-1B8C07595E3B}" type="presParOf" srcId="{CD6D3295-5438-4C86-AD6E-60632F71AEF8}" destId="{86211F93-7E0C-42AA-8891-77AD3B80870B}" srcOrd="1" destOrd="0" presId="urn:microsoft.com/office/officeart/2005/8/layout/list1"/>
    <dgm:cxn modelId="{C662E1F0-02BB-4765-AECA-AA9A1350A665}" type="presParOf" srcId="{AC79C6E8-CCDC-4C3F-A9C0-1B5A97B994F0}" destId="{01361A70-C346-4726-A570-73755424BB6F}" srcOrd="1" destOrd="0" presId="urn:microsoft.com/office/officeart/2005/8/layout/list1"/>
    <dgm:cxn modelId="{D023E123-CD29-471E-AF6B-81C741A36102}" type="presParOf" srcId="{AC79C6E8-CCDC-4C3F-A9C0-1B5A97B994F0}" destId="{B2FCD23B-5D03-4F39-A6D1-6FFC02206849}" srcOrd="2" destOrd="0" presId="urn:microsoft.com/office/officeart/2005/8/layout/list1"/>
    <dgm:cxn modelId="{7027409E-67EB-4FB8-9DB8-6956E9C2A955}" type="presParOf" srcId="{AC79C6E8-CCDC-4C3F-A9C0-1B5A97B994F0}" destId="{2E6788E7-14E0-4584-8E0B-58788780FD81}" srcOrd="3" destOrd="0" presId="urn:microsoft.com/office/officeart/2005/8/layout/list1"/>
    <dgm:cxn modelId="{DC3A1661-2B2E-446B-A207-5CD9CA37C1BE}" type="presParOf" srcId="{AC79C6E8-CCDC-4C3F-A9C0-1B5A97B994F0}" destId="{F7EBAB78-2AAA-4FD5-8451-B0D4479EA8DA}" srcOrd="4" destOrd="0" presId="urn:microsoft.com/office/officeart/2005/8/layout/list1"/>
    <dgm:cxn modelId="{13D43520-6D41-4D6B-B7F1-FC6746487DB5}" type="presParOf" srcId="{F7EBAB78-2AAA-4FD5-8451-B0D4479EA8DA}" destId="{467BBA01-5F25-43A3-B44D-6BECA79B8744}" srcOrd="0" destOrd="0" presId="urn:microsoft.com/office/officeart/2005/8/layout/list1"/>
    <dgm:cxn modelId="{43FF74A5-B441-4FB1-8F50-0603E7D3FF99}" type="presParOf" srcId="{F7EBAB78-2AAA-4FD5-8451-B0D4479EA8DA}" destId="{0A555BCF-CE12-4F29-B08B-96FC28CDE215}" srcOrd="1" destOrd="0" presId="urn:microsoft.com/office/officeart/2005/8/layout/list1"/>
    <dgm:cxn modelId="{C3817A6A-D064-4CFE-964F-B18ADDB743EB}" type="presParOf" srcId="{AC79C6E8-CCDC-4C3F-A9C0-1B5A97B994F0}" destId="{5226EF68-8B6B-44EC-A663-4D5993703878}" srcOrd="5" destOrd="0" presId="urn:microsoft.com/office/officeart/2005/8/layout/list1"/>
    <dgm:cxn modelId="{B9B5C178-4816-4F87-86AA-6DC2407264E5}" type="presParOf" srcId="{AC79C6E8-CCDC-4C3F-A9C0-1B5A97B994F0}" destId="{C0267D8D-427E-453F-B429-2BBADAAC2A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1191A-ED3E-42DC-9B04-A94E130B00CD}" type="doc">
      <dgm:prSet loTypeId="urn:microsoft.com/office/officeart/2005/8/layout/vList4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9BAFBE-2350-4363-909C-9096684F99B8}">
      <dgm:prSet phldrT="[Text]"/>
      <dgm:spPr/>
      <dgm:t>
        <a:bodyPr/>
        <a:lstStyle/>
        <a:p>
          <a:pPr algn="just"/>
          <a:r>
            <a:rPr lang="en-US" dirty="0" err="1"/>
            <a:t>Rugi</a:t>
          </a:r>
          <a:r>
            <a:rPr lang="en-US" dirty="0"/>
            <a:t>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direvaluasi</a:t>
          </a:r>
          <a:r>
            <a:rPr lang="en-US" dirty="0"/>
            <a:t> 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laporan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laba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rugi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komprehensif</a:t>
          </a:r>
          <a:endParaRPr lang="en-US" dirty="0"/>
        </a:p>
      </dgm:t>
    </dgm:pt>
    <dgm:pt modelId="{8C270C24-B0CB-485A-8F3E-B8F51393B7ED}" type="parTrans" cxnId="{317ECD93-2A3B-4A12-944E-179C44E130ED}">
      <dgm:prSet/>
      <dgm:spPr/>
      <dgm:t>
        <a:bodyPr/>
        <a:lstStyle/>
        <a:p>
          <a:pPr algn="just"/>
          <a:endParaRPr lang="en-US"/>
        </a:p>
      </dgm:t>
    </dgm:pt>
    <dgm:pt modelId="{88AF5862-43E2-4AA5-B856-8D0361002E2A}" type="sibTrans" cxnId="{317ECD93-2A3B-4A12-944E-179C44E130ED}">
      <dgm:prSet/>
      <dgm:spPr/>
      <dgm:t>
        <a:bodyPr/>
        <a:lstStyle/>
        <a:p>
          <a:pPr algn="just"/>
          <a:endParaRPr lang="en-US"/>
        </a:p>
      </dgm:t>
    </dgm:pt>
    <dgm:pt modelId="{CB8FD50F-1B06-4E5A-B356-263A8013BE09}">
      <dgm:prSet phldrT="[Text]"/>
      <dgm:spPr/>
      <dgm:t>
        <a:bodyPr/>
        <a:lstStyle/>
        <a:p>
          <a:pPr algn="just"/>
          <a:r>
            <a:rPr lang="en-US" dirty="0" err="1"/>
            <a:t>Rugi</a:t>
          </a:r>
          <a:r>
            <a:rPr lang="en-US" dirty="0"/>
            <a:t>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revaluasian</a:t>
          </a:r>
          <a:r>
            <a:rPr lang="en-US" dirty="0"/>
            <a:t> 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pendapatan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komprehensif</a:t>
          </a:r>
          <a:r>
            <a:rPr lang="en-US" dirty="0">
              <a:sym typeface="Wingdings" pitchFamily="2" charset="2"/>
            </a:rPr>
            <a:t> lain </a:t>
          </a:r>
          <a:r>
            <a:rPr lang="en-US" dirty="0" err="1">
              <a:sym typeface="Wingdings" pitchFamily="2" charset="2"/>
            </a:rPr>
            <a:t>jika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rugi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penurunan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nilai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tidak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melebihi</a:t>
          </a:r>
          <a:r>
            <a:rPr lang="en-US" dirty="0">
              <a:sym typeface="Wingdings" pitchFamily="2" charset="2"/>
            </a:rPr>
            <a:t> surplus </a:t>
          </a:r>
          <a:r>
            <a:rPr lang="en-US" dirty="0" err="1">
              <a:sym typeface="Wingdings" pitchFamily="2" charset="2"/>
            </a:rPr>
            <a:t>revaluasi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aset</a:t>
          </a:r>
          <a:r>
            <a:rPr lang="en-US" dirty="0">
              <a:sym typeface="Wingdings" pitchFamily="2" charset="2"/>
            </a:rPr>
            <a:t> yang </a:t>
          </a:r>
          <a:r>
            <a:rPr lang="en-US" dirty="0" err="1">
              <a:sym typeface="Wingdings" pitchFamily="2" charset="2"/>
            </a:rPr>
            <a:t>sama</a:t>
          </a:r>
          <a:r>
            <a:rPr lang="en-US" dirty="0">
              <a:sym typeface="Wingdings" pitchFamily="2" charset="2"/>
            </a:rPr>
            <a:t>. </a:t>
          </a:r>
          <a:endParaRPr lang="en-US" dirty="0"/>
        </a:p>
      </dgm:t>
    </dgm:pt>
    <dgm:pt modelId="{E6A268BD-4924-4782-83E6-57F6EE12E18D}" type="parTrans" cxnId="{709BE55E-6A83-46AA-BFDE-5E6FBC53C5A8}">
      <dgm:prSet/>
      <dgm:spPr/>
      <dgm:t>
        <a:bodyPr/>
        <a:lstStyle/>
        <a:p>
          <a:pPr algn="just"/>
          <a:endParaRPr lang="en-US"/>
        </a:p>
      </dgm:t>
    </dgm:pt>
    <dgm:pt modelId="{60C4DCE3-B79C-40BD-B44B-6F29C271DCA4}" type="sibTrans" cxnId="{709BE55E-6A83-46AA-BFDE-5E6FBC53C5A8}">
      <dgm:prSet/>
      <dgm:spPr/>
      <dgm:t>
        <a:bodyPr/>
        <a:lstStyle/>
        <a:p>
          <a:pPr algn="just"/>
          <a:endParaRPr lang="en-US"/>
        </a:p>
      </dgm:t>
    </dgm:pt>
    <dgm:pt modelId="{66494DC7-F5E7-4D98-8602-A1B5567E739B}">
      <dgm:prSet phldrT="[Text]"/>
      <dgm:spPr/>
      <dgm:t>
        <a:bodyPr/>
        <a:lstStyle/>
        <a:p>
          <a:pPr algn="just"/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pengakuan</a:t>
          </a:r>
          <a:r>
            <a:rPr lang="en-US" dirty="0"/>
            <a:t> </a:t>
          </a:r>
          <a:r>
            <a:rPr lang="en-US" dirty="0" err="1"/>
            <a:t>rugi</a:t>
          </a:r>
          <a:r>
            <a:rPr lang="en-US" dirty="0"/>
            <a:t>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>
              <a:sym typeface="Wingdings" pitchFamily="2" charset="2"/>
            </a:rPr>
            <a:t> </a:t>
          </a:r>
          <a:r>
            <a:rPr lang="en-US" dirty="0" err="1">
              <a:sym typeface="Wingdings" pitchFamily="2" charset="2"/>
            </a:rPr>
            <a:t>beban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penyusutan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aset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disesuaikan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masa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depan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untuk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mengalokasikan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nilai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tercatat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revisian</a:t>
          </a:r>
          <a:r>
            <a:rPr lang="en-US" dirty="0">
              <a:sym typeface="Wingdings" pitchFamily="2" charset="2"/>
            </a:rPr>
            <a:t> , </a:t>
          </a:r>
          <a:r>
            <a:rPr lang="en-US" dirty="0" err="1">
              <a:sym typeface="Wingdings" pitchFamily="2" charset="2"/>
            </a:rPr>
            <a:t>setelah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dikurangi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nilai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residu</a:t>
          </a:r>
          <a:r>
            <a:rPr lang="en-US" dirty="0">
              <a:sym typeface="Wingdings" pitchFamily="2" charset="2"/>
            </a:rPr>
            <a:t>, </a:t>
          </a:r>
          <a:r>
            <a:rPr lang="en-US" dirty="0" err="1">
              <a:sym typeface="Wingdings" pitchFamily="2" charset="2"/>
            </a:rPr>
            <a:t>selama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sisa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masa</a:t>
          </a:r>
          <a:r>
            <a:rPr lang="en-US" dirty="0">
              <a:sym typeface="Wingdings" pitchFamily="2" charset="2"/>
            </a:rPr>
            <a:t> </a:t>
          </a:r>
          <a:r>
            <a:rPr lang="en-US" dirty="0" err="1">
              <a:sym typeface="Wingdings" pitchFamily="2" charset="2"/>
            </a:rPr>
            <a:t>manfaatnya</a:t>
          </a:r>
          <a:r>
            <a:rPr lang="en-US" dirty="0">
              <a:sym typeface="Wingdings" pitchFamily="2" charset="2"/>
            </a:rPr>
            <a:t>.</a:t>
          </a:r>
          <a:endParaRPr lang="en-US" dirty="0"/>
        </a:p>
      </dgm:t>
    </dgm:pt>
    <dgm:pt modelId="{039C89FC-E292-49B6-B1F2-71CD231B9D48}" type="parTrans" cxnId="{A4006F1A-7B53-4AB3-8540-A773F4CCF614}">
      <dgm:prSet/>
      <dgm:spPr/>
      <dgm:t>
        <a:bodyPr/>
        <a:lstStyle/>
        <a:p>
          <a:pPr algn="just"/>
          <a:endParaRPr lang="en-US"/>
        </a:p>
      </dgm:t>
    </dgm:pt>
    <dgm:pt modelId="{2B93216D-843F-4891-8800-020F7B64D30E}" type="sibTrans" cxnId="{A4006F1A-7B53-4AB3-8540-A773F4CCF614}">
      <dgm:prSet/>
      <dgm:spPr/>
      <dgm:t>
        <a:bodyPr/>
        <a:lstStyle/>
        <a:p>
          <a:pPr algn="just"/>
          <a:endParaRPr lang="en-US"/>
        </a:p>
      </dgm:t>
    </dgm:pt>
    <dgm:pt modelId="{14A38FAB-DD32-488D-A569-3CBF8D11CFFC}" type="pres">
      <dgm:prSet presAssocID="{C4C1191A-ED3E-42DC-9B04-A94E130B00CD}" presName="linear" presStyleCnt="0">
        <dgm:presLayoutVars>
          <dgm:dir/>
          <dgm:resizeHandles val="exact"/>
        </dgm:presLayoutVars>
      </dgm:prSet>
      <dgm:spPr/>
    </dgm:pt>
    <dgm:pt modelId="{ACF44F3A-C1AB-4A50-8560-C76CE6D50068}" type="pres">
      <dgm:prSet presAssocID="{1F9BAFBE-2350-4363-909C-9096684F99B8}" presName="comp" presStyleCnt="0"/>
      <dgm:spPr/>
    </dgm:pt>
    <dgm:pt modelId="{BB1FDEF7-D6B4-4261-AD6A-21726B5B7A0F}" type="pres">
      <dgm:prSet presAssocID="{1F9BAFBE-2350-4363-909C-9096684F99B8}" presName="box" presStyleLbl="node1" presStyleIdx="0" presStyleCnt="3"/>
      <dgm:spPr/>
    </dgm:pt>
    <dgm:pt modelId="{D1280FA0-F2C1-410C-A58A-D82905A9A5D4}" type="pres">
      <dgm:prSet presAssocID="{1F9BAFBE-2350-4363-909C-9096684F99B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B04892-C51C-4204-AB00-B5B7A4451098}" type="pres">
      <dgm:prSet presAssocID="{1F9BAFBE-2350-4363-909C-9096684F99B8}" presName="text" presStyleLbl="node1" presStyleIdx="0" presStyleCnt="3">
        <dgm:presLayoutVars>
          <dgm:bulletEnabled val="1"/>
        </dgm:presLayoutVars>
      </dgm:prSet>
      <dgm:spPr/>
    </dgm:pt>
    <dgm:pt modelId="{1054F5FE-936A-467B-8F0E-2DDF2156B736}" type="pres">
      <dgm:prSet presAssocID="{88AF5862-43E2-4AA5-B856-8D0361002E2A}" presName="spacer" presStyleCnt="0"/>
      <dgm:spPr/>
    </dgm:pt>
    <dgm:pt modelId="{5CDF6F89-EBE3-4395-B150-46B2EDDA5D87}" type="pres">
      <dgm:prSet presAssocID="{CB8FD50F-1B06-4E5A-B356-263A8013BE09}" presName="comp" presStyleCnt="0"/>
      <dgm:spPr/>
    </dgm:pt>
    <dgm:pt modelId="{3A6F224F-D7D9-48D2-BCE6-561AECC58F13}" type="pres">
      <dgm:prSet presAssocID="{CB8FD50F-1B06-4E5A-B356-263A8013BE09}" presName="box" presStyleLbl="node1" presStyleIdx="1" presStyleCnt="3" custLinFactNeighborX="-909"/>
      <dgm:spPr/>
    </dgm:pt>
    <dgm:pt modelId="{89105976-0DBF-4A34-BEC6-74B75608ACFD}" type="pres">
      <dgm:prSet presAssocID="{CB8FD50F-1B06-4E5A-B356-263A8013BE0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7EF0B6-67B7-4A7F-8064-C728C87B1316}" type="pres">
      <dgm:prSet presAssocID="{CB8FD50F-1B06-4E5A-B356-263A8013BE09}" presName="text" presStyleLbl="node1" presStyleIdx="1" presStyleCnt="3">
        <dgm:presLayoutVars>
          <dgm:bulletEnabled val="1"/>
        </dgm:presLayoutVars>
      </dgm:prSet>
      <dgm:spPr/>
    </dgm:pt>
    <dgm:pt modelId="{B6AED869-38F5-43D0-80DA-255A28F868F6}" type="pres">
      <dgm:prSet presAssocID="{60C4DCE3-B79C-40BD-B44B-6F29C271DCA4}" presName="spacer" presStyleCnt="0"/>
      <dgm:spPr/>
    </dgm:pt>
    <dgm:pt modelId="{A6E4DA36-0FAD-4F10-A50B-05190AA9ED91}" type="pres">
      <dgm:prSet presAssocID="{66494DC7-F5E7-4D98-8602-A1B5567E739B}" presName="comp" presStyleCnt="0"/>
      <dgm:spPr/>
    </dgm:pt>
    <dgm:pt modelId="{A8863649-B424-4558-9CE2-32F1DDDA5C1D}" type="pres">
      <dgm:prSet presAssocID="{66494DC7-F5E7-4D98-8602-A1B5567E739B}" presName="box" presStyleLbl="node1" presStyleIdx="2" presStyleCnt="3" custLinFactNeighborY="3126"/>
      <dgm:spPr/>
    </dgm:pt>
    <dgm:pt modelId="{DC2D1120-54EC-4CF9-8229-FAB10829DC37}" type="pres">
      <dgm:prSet presAssocID="{66494DC7-F5E7-4D98-8602-A1B5567E739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9190B70-CB08-427C-9E20-EEDF97414057}" type="pres">
      <dgm:prSet presAssocID="{66494DC7-F5E7-4D98-8602-A1B5567E739B}" presName="text" presStyleLbl="node1" presStyleIdx="2" presStyleCnt="3">
        <dgm:presLayoutVars>
          <dgm:bulletEnabled val="1"/>
        </dgm:presLayoutVars>
      </dgm:prSet>
      <dgm:spPr/>
    </dgm:pt>
  </dgm:ptLst>
  <dgm:cxnLst>
    <dgm:cxn modelId="{A4006F1A-7B53-4AB3-8540-A773F4CCF614}" srcId="{C4C1191A-ED3E-42DC-9B04-A94E130B00CD}" destId="{66494DC7-F5E7-4D98-8602-A1B5567E739B}" srcOrd="2" destOrd="0" parTransId="{039C89FC-E292-49B6-B1F2-71CD231B9D48}" sibTransId="{2B93216D-843F-4891-8800-020F7B64D30E}"/>
    <dgm:cxn modelId="{709BE55E-6A83-46AA-BFDE-5E6FBC53C5A8}" srcId="{C4C1191A-ED3E-42DC-9B04-A94E130B00CD}" destId="{CB8FD50F-1B06-4E5A-B356-263A8013BE09}" srcOrd="1" destOrd="0" parTransId="{E6A268BD-4924-4782-83E6-57F6EE12E18D}" sibTransId="{60C4DCE3-B79C-40BD-B44B-6F29C271DCA4}"/>
    <dgm:cxn modelId="{DD940760-62B3-4988-828B-994C13EE9C34}" type="presOf" srcId="{1F9BAFBE-2350-4363-909C-9096684F99B8}" destId="{BB1FDEF7-D6B4-4261-AD6A-21726B5B7A0F}" srcOrd="0" destOrd="0" presId="urn:microsoft.com/office/officeart/2005/8/layout/vList4"/>
    <dgm:cxn modelId="{15E3FA46-5BA4-474E-AADD-CFD505A6FF76}" type="presOf" srcId="{66494DC7-F5E7-4D98-8602-A1B5567E739B}" destId="{A8863649-B424-4558-9CE2-32F1DDDA5C1D}" srcOrd="0" destOrd="0" presId="urn:microsoft.com/office/officeart/2005/8/layout/vList4"/>
    <dgm:cxn modelId="{C2A6CB88-B704-4D0F-A04D-E1D871857F8A}" type="presOf" srcId="{66494DC7-F5E7-4D98-8602-A1B5567E739B}" destId="{79190B70-CB08-427C-9E20-EEDF97414057}" srcOrd="1" destOrd="0" presId="urn:microsoft.com/office/officeart/2005/8/layout/vList4"/>
    <dgm:cxn modelId="{317ECD93-2A3B-4A12-944E-179C44E130ED}" srcId="{C4C1191A-ED3E-42DC-9B04-A94E130B00CD}" destId="{1F9BAFBE-2350-4363-909C-9096684F99B8}" srcOrd="0" destOrd="0" parTransId="{8C270C24-B0CB-485A-8F3E-B8F51393B7ED}" sibTransId="{88AF5862-43E2-4AA5-B856-8D0361002E2A}"/>
    <dgm:cxn modelId="{50EE91A6-ACC5-40BF-B0E8-A1FD1E27D694}" type="presOf" srcId="{1F9BAFBE-2350-4363-909C-9096684F99B8}" destId="{BEB04892-C51C-4204-AB00-B5B7A4451098}" srcOrd="1" destOrd="0" presId="urn:microsoft.com/office/officeart/2005/8/layout/vList4"/>
    <dgm:cxn modelId="{E1E3BDD0-BDF0-4ECD-B849-1F1B18129734}" type="presOf" srcId="{C4C1191A-ED3E-42DC-9B04-A94E130B00CD}" destId="{14A38FAB-DD32-488D-A569-3CBF8D11CFFC}" srcOrd="0" destOrd="0" presId="urn:microsoft.com/office/officeart/2005/8/layout/vList4"/>
    <dgm:cxn modelId="{F1B892D9-A18C-4DA8-BB10-88B5BD92C3E0}" type="presOf" srcId="{CB8FD50F-1B06-4E5A-B356-263A8013BE09}" destId="{3A6F224F-D7D9-48D2-BCE6-561AECC58F13}" srcOrd="0" destOrd="0" presId="urn:microsoft.com/office/officeart/2005/8/layout/vList4"/>
    <dgm:cxn modelId="{1A812CFD-0DA2-4D20-A815-828BBB7009B9}" type="presOf" srcId="{CB8FD50F-1B06-4E5A-B356-263A8013BE09}" destId="{8A7EF0B6-67B7-4A7F-8064-C728C87B1316}" srcOrd="1" destOrd="0" presId="urn:microsoft.com/office/officeart/2005/8/layout/vList4"/>
    <dgm:cxn modelId="{ECA1F1E6-DFD3-48E2-BB38-BCFCD525C6CA}" type="presParOf" srcId="{14A38FAB-DD32-488D-A569-3CBF8D11CFFC}" destId="{ACF44F3A-C1AB-4A50-8560-C76CE6D50068}" srcOrd="0" destOrd="0" presId="urn:microsoft.com/office/officeart/2005/8/layout/vList4"/>
    <dgm:cxn modelId="{1F47C51F-C188-4A8C-A1CD-1F34C6B740EE}" type="presParOf" srcId="{ACF44F3A-C1AB-4A50-8560-C76CE6D50068}" destId="{BB1FDEF7-D6B4-4261-AD6A-21726B5B7A0F}" srcOrd="0" destOrd="0" presId="urn:microsoft.com/office/officeart/2005/8/layout/vList4"/>
    <dgm:cxn modelId="{44F25ADC-AE45-4684-A315-9DA4541C807B}" type="presParOf" srcId="{ACF44F3A-C1AB-4A50-8560-C76CE6D50068}" destId="{D1280FA0-F2C1-410C-A58A-D82905A9A5D4}" srcOrd="1" destOrd="0" presId="urn:microsoft.com/office/officeart/2005/8/layout/vList4"/>
    <dgm:cxn modelId="{F5FA09B8-33EE-44FF-A33B-491D8E4B3173}" type="presParOf" srcId="{ACF44F3A-C1AB-4A50-8560-C76CE6D50068}" destId="{BEB04892-C51C-4204-AB00-B5B7A4451098}" srcOrd="2" destOrd="0" presId="urn:microsoft.com/office/officeart/2005/8/layout/vList4"/>
    <dgm:cxn modelId="{54789542-9AEE-40A2-B029-16183C764C0C}" type="presParOf" srcId="{14A38FAB-DD32-488D-A569-3CBF8D11CFFC}" destId="{1054F5FE-936A-467B-8F0E-2DDF2156B736}" srcOrd="1" destOrd="0" presId="urn:microsoft.com/office/officeart/2005/8/layout/vList4"/>
    <dgm:cxn modelId="{0FBF516B-C193-4282-8934-A5F557436EC9}" type="presParOf" srcId="{14A38FAB-DD32-488D-A569-3CBF8D11CFFC}" destId="{5CDF6F89-EBE3-4395-B150-46B2EDDA5D87}" srcOrd="2" destOrd="0" presId="urn:microsoft.com/office/officeart/2005/8/layout/vList4"/>
    <dgm:cxn modelId="{6FC5CFE4-1072-4CBD-A65A-52BC98311051}" type="presParOf" srcId="{5CDF6F89-EBE3-4395-B150-46B2EDDA5D87}" destId="{3A6F224F-D7D9-48D2-BCE6-561AECC58F13}" srcOrd="0" destOrd="0" presId="urn:microsoft.com/office/officeart/2005/8/layout/vList4"/>
    <dgm:cxn modelId="{1C0B336B-6CE9-4AE7-A9F3-64134D4630BF}" type="presParOf" srcId="{5CDF6F89-EBE3-4395-B150-46B2EDDA5D87}" destId="{89105976-0DBF-4A34-BEC6-74B75608ACFD}" srcOrd="1" destOrd="0" presId="urn:microsoft.com/office/officeart/2005/8/layout/vList4"/>
    <dgm:cxn modelId="{E18D87E4-E01E-4924-8D0F-256F88B40B9D}" type="presParOf" srcId="{5CDF6F89-EBE3-4395-B150-46B2EDDA5D87}" destId="{8A7EF0B6-67B7-4A7F-8064-C728C87B1316}" srcOrd="2" destOrd="0" presId="urn:microsoft.com/office/officeart/2005/8/layout/vList4"/>
    <dgm:cxn modelId="{8019C54B-9FFF-41D3-BF38-AC69808A9422}" type="presParOf" srcId="{14A38FAB-DD32-488D-A569-3CBF8D11CFFC}" destId="{B6AED869-38F5-43D0-80DA-255A28F868F6}" srcOrd="3" destOrd="0" presId="urn:microsoft.com/office/officeart/2005/8/layout/vList4"/>
    <dgm:cxn modelId="{7B7EF7DB-615C-45F4-B5BF-102FFF79673D}" type="presParOf" srcId="{14A38FAB-DD32-488D-A569-3CBF8D11CFFC}" destId="{A6E4DA36-0FAD-4F10-A50B-05190AA9ED91}" srcOrd="4" destOrd="0" presId="urn:microsoft.com/office/officeart/2005/8/layout/vList4"/>
    <dgm:cxn modelId="{5F46FA4B-1209-4E94-ACDB-F2257639F792}" type="presParOf" srcId="{A6E4DA36-0FAD-4F10-A50B-05190AA9ED91}" destId="{A8863649-B424-4558-9CE2-32F1DDDA5C1D}" srcOrd="0" destOrd="0" presId="urn:microsoft.com/office/officeart/2005/8/layout/vList4"/>
    <dgm:cxn modelId="{608C568C-9368-4793-9555-3015285B3847}" type="presParOf" srcId="{A6E4DA36-0FAD-4F10-A50B-05190AA9ED91}" destId="{DC2D1120-54EC-4CF9-8229-FAB10829DC37}" srcOrd="1" destOrd="0" presId="urn:microsoft.com/office/officeart/2005/8/layout/vList4"/>
    <dgm:cxn modelId="{D36358BA-0A12-497D-AFB1-4C5C81EABB93}" type="presParOf" srcId="{A6E4DA36-0FAD-4F10-A50B-05190AA9ED91}" destId="{79190B70-CB08-427C-9E20-EEDF974140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0E9D9C-F30D-40BB-91F5-7C1A84C72D91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EE99D0-156A-40F8-943F-6BE6EAACCF45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50000"/>
                </a:schemeClr>
              </a:solidFill>
            </a:rPr>
            <a:t>Pembalikan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rugi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penurunan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suatu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UPK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dialokasikan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kepada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aset-aset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unit (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kecuali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i="1" dirty="0">
              <a:solidFill>
                <a:schemeClr val="tx2">
                  <a:lumMod val="50000"/>
                </a:schemeClr>
              </a:solidFill>
            </a:rPr>
            <a:t>goodwill)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prorata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dengan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aset-asetnya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33F9930D-A214-4F24-839F-6DDD6C062136}" type="parTrans" cxnId="{1EF21390-CA54-4C3A-9571-0908EB444A2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9DE800C-8FA2-4701-9D6C-9DD632BA7895}" type="sibTrans" cxnId="{1EF21390-CA54-4C3A-9571-0908EB444A2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E9D10F7-4083-4F71-921E-C2A42BA14CF3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aset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tidak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boleh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dinaikkan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atas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terendah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: </a:t>
          </a:r>
        </a:p>
      </dgm:t>
    </dgm:pt>
    <dgm:pt modelId="{6D0FC641-362C-45BD-A66E-D11A4AD01E2F}" type="parTrans" cxnId="{8EEFF7A7-39BC-444C-AF40-B83961C5DC1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5F1A243-ED41-46B1-96BB-11F3A091B6D1}" type="sibTrans" cxnId="{8EEFF7A7-39BC-444C-AF40-B83961C5DC1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DD89480-0FA8-4FA3-B36E-A4EC56C56BC2}">
      <dgm:prSet phldrT="[Text]"/>
      <dgm:spPr/>
      <dgm:t>
        <a:bodyPr/>
        <a:lstStyle/>
        <a:p>
          <a:r>
            <a:rPr lang="nl-NL" dirty="0">
              <a:solidFill>
                <a:schemeClr val="tx2">
                  <a:lumMod val="50000"/>
                </a:schemeClr>
              </a:solidFill>
            </a:rPr>
            <a:t>jumlah terpulihkan (jika ditentukan); dan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88385A01-A157-4586-8C53-02889AD7B897}" type="parTrans" cxnId="{B40227E5-BC01-4BAB-99EF-EA52A8F536A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E5B7F6B-4B7F-4C17-8104-FA9ED026A066}" type="sibTrans" cxnId="{B40227E5-BC01-4BAB-99EF-EA52A8F536A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678A981E-C44A-4722-B07E-DBF809F4A202}">
      <dgm:prSet phldrT="[Text]"/>
      <dgm:spPr/>
      <dgm:t>
        <a:bodyPr/>
        <a:lstStyle/>
        <a:p>
          <a:r>
            <a:rPr lang="en-US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telah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ditentukan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amortisasi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depresiasi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neto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)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jika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tidak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ada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rugi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penurunan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telah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diakui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aset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tersebut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dalam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periode</a:t>
          </a:r>
          <a:r>
            <a:rPr lang="en-US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tx2">
                  <a:lumMod val="50000"/>
                </a:schemeClr>
              </a:solidFill>
            </a:rPr>
            <a:t>sebelumnya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2D870DF-478A-4494-87AB-262232FC1FA7}" type="parTrans" cxnId="{F7291524-028A-4842-ADCC-AED5A788209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EDBB73F4-C04C-403F-99F8-9030A6E51C39}" type="sibTrans" cxnId="{F7291524-028A-4842-ADCC-AED5A788209D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AB3343F-31A9-4D37-85D3-18C51E5769E4}" type="pres">
      <dgm:prSet presAssocID="{C70E9D9C-F30D-40BB-91F5-7C1A84C72D91}" presName="linear" presStyleCnt="0">
        <dgm:presLayoutVars>
          <dgm:dir/>
          <dgm:resizeHandles val="exact"/>
        </dgm:presLayoutVars>
      </dgm:prSet>
      <dgm:spPr/>
    </dgm:pt>
    <dgm:pt modelId="{5C361007-7BF1-49A0-9396-C9E1D75C5ED0}" type="pres">
      <dgm:prSet presAssocID="{CCEE99D0-156A-40F8-943F-6BE6EAACCF45}" presName="comp" presStyleCnt="0"/>
      <dgm:spPr/>
    </dgm:pt>
    <dgm:pt modelId="{DFA8B8C0-CE95-4646-BE7B-3A32F132C600}" type="pres">
      <dgm:prSet presAssocID="{CCEE99D0-156A-40F8-943F-6BE6EAACCF45}" presName="box" presStyleLbl="node1" presStyleIdx="0" presStyleCnt="2" custScaleY="73158"/>
      <dgm:spPr/>
    </dgm:pt>
    <dgm:pt modelId="{B687EB68-9953-4D88-8745-E3D5F6676D4E}" type="pres">
      <dgm:prSet presAssocID="{CCEE99D0-156A-40F8-943F-6BE6EAACCF45}" presName="img" presStyleLbl="fgImgPlace1" presStyleIdx="0" presStyleCnt="2" custScaleY="79962"/>
      <dgm:spPr/>
    </dgm:pt>
    <dgm:pt modelId="{3D381BD6-D902-432A-A2AA-C033E4BFA299}" type="pres">
      <dgm:prSet presAssocID="{CCEE99D0-156A-40F8-943F-6BE6EAACCF45}" presName="text" presStyleLbl="node1" presStyleIdx="0" presStyleCnt="2">
        <dgm:presLayoutVars>
          <dgm:bulletEnabled val="1"/>
        </dgm:presLayoutVars>
      </dgm:prSet>
      <dgm:spPr/>
    </dgm:pt>
    <dgm:pt modelId="{26B82ABE-7A3B-421B-B58B-23A9E1B5F358}" type="pres">
      <dgm:prSet presAssocID="{C9DE800C-8FA2-4701-9D6C-9DD632BA7895}" presName="spacer" presStyleCnt="0"/>
      <dgm:spPr/>
    </dgm:pt>
    <dgm:pt modelId="{2157F89F-3D9E-4219-87AA-91F54CA1B22F}" type="pres">
      <dgm:prSet presAssocID="{9E9D10F7-4083-4F71-921E-C2A42BA14CF3}" presName="comp" presStyleCnt="0"/>
      <dgm:spPr/>
    </dgm:pt>
    <dgm:pt modelId="{0C84A806-21F4-49DB-B64D-B16418D26BF7}" type="pres">
      <dgm:prSet presAssocID="{9E9D10F7-4083-4F71-921E-C2A42BA14CF3}" presName="box" presStyleLbl="node1" presStyleIdx="1" presStyleCnt="2"/>
      <dgm:spPr/>
    </dgm:pt>
    <dgm:pt modelId="{EE9A3EB4-7B73-4FFC-BCFC-860A70E4209A}" type="pres">
      <dgm:prSet presAssocID="{9E9D10F7-4083-4F71-921E-C2A42BA14CF3}" presName="img" presStyleLbl="fgImgPlace1" presStyleIdx="1" presStyleCnt="2"/>
      <dgm:spPr/>
    </dgm:pt>
    <dgm:pt modelId="{3DFD2103-93B1-4561-B85E-DF6BA41EA211}" type="pres">
      <dgm:prSet presAssocID="{9E9D10F7-4083-4F71-921E-C2A42BA14CF3}" presName="text" presStyleLbl="node1" presStyleIdx="1" presStyleCnt="2">
        <dgm:presLayoutVars>
          <dgm:bulletEnabled val="1"/>
        </dgm:presLayoutVars>
      </dgm:prSet>
      <dgm:spPr/>
    </dgm:pt>
  </dgm:ptLst>
  <dgm:cxnLst>
    <dgm:cxn modelId="{867B2801-9461-4F65-930A-E5F47FF723CD}" type="presOf" srcId="{C70E9D9C-F30D-40BB-91F5-7C1A84C72D91}" destId="{AAB3343F-31A9-4D37-85D3-18C51E5769E4}" srcOrd="0" destOrd="0" presId="urn:microsoft.com/office/officeart/2005/8/layout/vList4"/>
    <dgm:cxn modelId="{E28E8C1E-2912-44FB-B218-7111CB43E9F0}" type="presOf" srcId="{678A981E-C44A-4722-B07E-DBF809F4A202}" destId="{3DFD2103-93B1-4561-B85E-DF6BA41EA211}" srcOrd="1" destOrd="2" presId="urn:microsoft.com/office/officeart/2005/8/layout/vList4"/>
    <dgm:cxn modelId="{F7291524-028A-4842-ADCC-AED5A788209D}" srcId="{9E9D10F7-4083-4F71-921E-C2A42BA14CF3}" destId="{678A981E-C44A-4722-B07E-DBF809F4A202}" srcOrd="1" destOrd="0" parTransId="{F2D870DF-478A-4494-87AB-262232FC1FA7}" sibTransId="{EDBB73F4-C04C-403F-99F8-9030A6E51C39}"/>
    <dgm:cxn modelId="{C8CA9331-EB46-4770-BC5D-09D52E41D86D}" type="presOf" srcId="{9E9D10F7-4083-4F71-921E-C2A42BA14CF3}" destId="{3DFD2103-93B1-4561-B85E-DF6BA41EA211}" srcOrd="1" destOrd="0" presId="urn:microsoft.com/office/officeart/2005/8/layout/vList4"/>
    <dgm:cxn modelId="{EED19241-644C-4481-A78F-93686EFB0031}" type="presOf" srcId="{4DD89480-0FA8-4FA3-B36E-A4EC56C56BC2}" destId="{3DFD2103-93B1-4561-B85E-DF6BA41EA211}" srcOrd="1" destOrd="1" presId="urn:microsoft.com/office/officeart/2005/8/layout/vList4"/>
    <dgm:cxn modelId="{F4320C51-6BE9-424B-8CBA-A0676E683BE8}" type="presOf" srcId="{9E9D10F7-4083-4F71-921E-C2A42BA14CF3}" destId="{0C84A806-21F4-49DB-B64D-B16418D26BF7}" srcOrd="0" destOrd="0" presId="urn:microsoft.com/office/officeart/2005/8/layout/vList4"/>
    <dgm:cxn modelId="{D6A2977F-F2E6-4328-955A-0FE80138A123}" type="presOf" srcId="{CCEE99D0-156A-40F8-943F-6BE6EAACCF45}" destId="{DFA8B8C0-CE95-4646-BE7B-3A32F132C600}" srcOrd="0" destOrd="0" presId="urn:microsoft.com/office/officeart/2005/8/layout/vList4"/>
    <dgm:cxn modelId="{1EF21390-CA54-4C3A-9571-0908EB444A2A}" srcId="{C70E9D9C-F30D-40BB-91F5-7C1A84C72D91}" destId="{CCEE99D0-156A-40F8-943F-6BE6EAACCF45}" srcOrd="0" destOrd="0" parTransId="{33F9930D-A214-4F24-839F-6DDD6C062136}" sibTransId="{C9DE800C-8FA2-4701-9D6C-9DD632BA7895}"/>
    <dgm:cxn modelId="{8EEFF7A7-39BC-444C-AF40-B83961C5DC19}" srcId="{C70E9D9C-F30D-40BB-91F5-7C1A84C72D91}" destId="{9E9D10F7-4083-4F71-921E-C2A42BA14CF3}" srcOrd="1" destOrd="0" parTransId="{6D0FC641-362C-45BD-A66E-D11A4AD01E2F}" sibTransId="{85F1A243-ED41-46B1-96BB-11F3A091B6D1}"/>
    <dgm:cxn modelId="{A5D6DDA8-B71A-457C-BDD5-38119B7328D6}" type="presOf" srcId="{CCEE99D0-156A-40F8-943F-6BE6EAACCF45}" destId="{3D381BD6-D902-432A-A2AA-C033E4BFA299}" srcOrd="1" destOrd="0" presId="urn:microsoft.com/office/officeart/2005/8/layout/vList4"/>
    <dgm:cxn modelId="{910C48C2-3996-4BBC-86F9-91BB85213D40}" type="presOf" srcId="{4DD89480-0FA8-4FA3-B36E-A4EC56C56BC2}" destId="{0C84A806-21F4-49DB-B64D-B16418D26BF7}" srcOrd="0" destOrd="1" presId="urn:microsoft.com/office/officeart/2005/8/layout/vList4"/>
    <dgm:cxn modelId="{C709D9DA-24FE-46BB-AADD-A9EF8EF9837F}" type="presOf" srcId="{678A981E-C44A-4722-B07E-DBF809F4A202}" destId="{0C84A806-21F4-49DB-B64D-B16418D26BF7}" srcOrd="0" destOrd="2" presId="urn:microsoft.com/office/officeart/2005/8/layout/vList4"/>
    <dgm:cxn modelId="{B40227E5-BC01-4BAB-99EF-EA52A8F536AB}" srcId="{9E9D10F7-4083-4F71-921E-C2A42BA14CF3}" destId="{4DD89480-0FA8-4FA3-B36E-A4EC56C56BC2}" srcOrd="0" destOrd="0" parTransId="{88385A01-A157-4586-8C53-02889AD7B897}" sibTransId="{5E5B7F6B-4B7F-4C17-8104-FA9ED026A066}"/>
    <dgm:cxn modelId="{99275523-3EDD-4AB2-997F-04E0FE638DCD}" type="presParOf" srcId="{AAB3343F-31A9-4D37-85D3-18C51E5769E4}" destId="{5C361007-7BF1-49A0-9396-C9E1D75C5ED0}" srcOrd="0" destOrd="0" presId="urn:microsoft.com/office/officeart/2005/8/layout/vList4"/>
    <dgm:cxn modelId="{6C56EF2D-07D3-41D8-9544-52A06841B574}" type="presParOf" srcId="{5C361007-7BF1-49A0-9396-C9E1D75C5ED0}" destId="{DFA8B8C0-CE95-4646-BE7B-3A32F132C600}" srcOrd="0" destOrd="0" presId="urn:microsoft.com/office/officeart/2005/8/layout/vList4"/>
    <dgm:cxn modelId="{FF0E418C-5D65-44B5-A8A1-C1C6BEC209F5}" type="presParOf" srcId="{5C361007-7BF1-49A0-9396-C9E1D75C5ED0}" destId="{B687EB68-9953-4D88-8745-E3D5F6676D4E}" srcOrd="1" destOrd="0" presId="urn:microsoft.com/office/officeart/2005/8/layout/vList4"/>
    <dgm:cxn modelId="{CEE370D6-82EF-40FE-A8BA-64047228C335}" type="presParOf" srcId="{5C361007-7BF1-49A0-9396-C9E1D75C5ED0}" destId="{3D381BD6-D902-432A-A2AA-C033E4BFA299}" srcOrd="2" destOrd="0" presId="urn:microsoft.com/office/officeart/2005/8/layout/vList4"/>
    <dgm:cxn modelId="{69E87F05-EC2B-4784-9B24-092CA6C9907F}" type="presParOf" srcId="{AAB3343F-31A9-4D37-85D3-18C51E5769E4}" destId="{26B82ABE-7A3B-421B-B58B-23A9E1B5F358}" srcOrd="1" destOrd="0" presId="urn:microsoft.com/office/officeart/2005/8/layout/vList4"/>
    <dgm:cxn modelId="{504C00ED-7C44-49E4-9234-B04862153ADE}" type="presParOf" srcId="{AAB3343F-31A9-4D37-85D3-18C51E5769E4}" destId="{2157F89F-3D9E-4219-87AA-91F54CA1B22F}" srcOrd="2" destOrd="0" presId="urn:microsoft.com/office/officeart/2005/8/layout/vList4"/>
    <dgm:cxn modelId="{32D65A8D-ADBE-4523-8DFB-E1FB69331F46}" type="presParOf" srcId="{2157F89F-3D9E-4219-87AA-91F54CA1B22F}" destId="{0C84A806-21F4-49DB-B64D-B16418D26BF7}" srcOrd="0" destOrd="0" presId="urn:microsoft.com/office/officeart/2005/8/layout/vList4"/>
    <dgm:cxn modelId="{AED73EDA-4136-4F7D-AC0B-3E4B559B586A}" type="presParOf" srcId="{2157F89F-3D9E-4219-87AA-91F54CA1B22F}" destId="{EE9A3EB4-7B73-4FFC-BCFC-860A70E4209A}" srcOrd="1" destOrd="0" presId="urn:microsoft.com/office/officeart/2005/8/layout/vList4"/>
    <dgm:cxn modelId="{4E07C1BA-5A6B-4896-8135-1B323AA52703}" type="presParOf" srcId="{2157F89F-3D9E-4219-87AA-91F54CA1B22F}" destId="{3DFD2103-93B1-4561-B85E-DF6BA41EA2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9D542B-0EE9-475E-83DE-F7B005CE789D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1DBD50-FD78-4D05-8D0A-956D86767EFA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D2BFC8C6-9615-4E9E-805C-251FE1C16029}" type="parTrans" cxnId="{2D052159-64F2-4162-86A5-5C9C0CE4A6E9}">
      <dgm:prSet/>
      <dgm:spPr/>
      <dgm:t>
        <a:bodyPr/>
        <a:lstStyle/>
        <a:p>
          <a:pPr algn="just"/>
          <a:endParaRPr lang="en-US"/>
        </a:p>
      </dgm:t>
    </dgm:pt>
    <dgm:pt modelId="{EAE430ED-F2BA-4570-84E3-40B59047BA7C}" type="sibTrans" cxnId="{2D052159-64F2-4162-86A5-5C9C0CE4A6E9}">
      <dgm:prSet/>
      <dgm:spPr/>
      <dgm:t>
        <a:bodyPr/>
        <a:lstStyle/>
        <a:p>
          <a:pPr algn="just"/>
          <a:endParaRPr lang="en-US"/>
        </a:p>
      </dgm:t>
    </dgm:pt>
    <dgm:pt modelId="{32983176-8924-4CF1-826A-EBA975B9E59A}">
      <dgm:prSet phldrT="[Text]"/>
      <dgm:spPr/>
      <dgm:t>
        <a:bodyPr/>
        <a:lstStyle/>
        <a:p>
          <a:pPr algn="just"/>
          <a:r>
            <a:rPr lang="en-US" dirty="0" err="1"/>
            <a:t>Keberadaan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pembatasan</a:t>
          </a:r>
          <a:r>
            <a:rPr lang="en-US" dirty="0"/>
            <a:t> </a:t>
          </a:r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milik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yang </a:t>
          </a:r>
          <a:r>
            <a:rPr lang="en-US" dirty="0" err="1"/>
            <a:t>dijaminkan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utang</a:t>
          </a:r>
          <a:endParaRPr lang="en-US" dirty="0"/>
        </a:p>
      </dgm:t>
    </dgm:pt>
    <dgm:pt modelId="{B5B32B3F-6AC0-4BB4-945A-0433CC940948}" type="parTrans" cxnId="{28E600BC-47A9-4ED2-9C96-263EB0D4CB93}">
      <dgm:prSet/>
      <dgm:spPr/>
      <dgm:t>
        <a:bodyPr/>
        <a:lstStyle/>
        <a:p>
          <a:pPr algn="just"/>
          <a:endParaRPr lang="en-US"/>
        </a:p>
      </dgm:t>
    </dgm:pt>
    <dgm:pt modelId="{364C3FF6-9DC1-4BAD-B5AF-BF818EA5F0E1}" type="sibTrans" cxnId="{28E600BC-47A9-4ED2-9C96-263EB0D4CB93}">
      <dgm:prSet/>
      <dgm:spPr/>
      <dgm:t>
        <a:bodyPr/>
        <a:lstStyle/>
        <a:p>
          <a:pPr algn="just"/>
          <a:endParaRPr lang="en-US"/>
        </a:p>
      </dgm:t>
    </dgm:pt>
    <dgm:pt modelId="{84AF3503-5BA3-4DA3-B015-A6AC145188D8}">
      <dgm:prSet phldrT="[Text]" phldr="1"/>
      <dgm:spPr/>
      <dgm:t>
        <a:bodyPr/>
        <a:lstStyle/>
        <a:p>
          <a:pPr algn="just"/>
          <a:endParaRPr lang="en-US"/>
        </a:p>
      </dgm:t>
    </dgm:pt>
    <dgm:pt modelId="{5AE37B0E-D8E1-45B1-AD2E-BCF285BEB8F3}" type="parTrans" cxnId="{F8284A73-C917-4117-92E9-30FE02564C49}">
      <dgm:prSet/>
      <dgm:spPr/>
      <dgm:t>
        <a:bodyPr/>
        <a:lstStyle/>
        <a:p>
          <a:pPr algn="just"/>
          <a:endParaRPr lang="en-US"/>
        </a:p>
      </dgm:t>
    </dgm:pt>
    <dgm:pt modelId="{3CD93B90-6F54-4666-9EA0-ED22B4F76067}" type="sibTrans" cxnId="{F8284A73-C917-4117-92E9-30FE02564C49}">
      <dgm:prSet/>
      <dgm:spPr/>
      <dgm:t>
        <a:bodyPr/>
        <a:lstStyle/>
        <a:p>
          <a:pPr algn="just"/>
          <a:endParaRPr lang="en-US"/>
        </a:p>
      </dgm:t>
    </dgm:pt>
    <dgm:pt modelId="{69506674-BC16-4BC2-92F1-324C2A45299F}">
      <dgm:prSet phldrT="[Text]"/>
      <dgm:spPr/>
      <dgm:t>
        <a:bodyPr/>
        <a:lstStyle/>
        <a:p>
          <a:pPr algn="just"/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pengeluaran</a:t>
          </a:r>
          <a:r>
            <a:rPr lang="en-US" dirty="0"/>
            <a:t> yang </a:t>
          </a:r>
          <a:r>
            <a:rPr lang="en-US" dirty="0" err="1"/>
            <a:t>diakui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penyelesaian</a:t>
          </a:r>
          <a:endParaRPr lang="en-US" dirty="0"/>
        </a:p>
      </dgm:t>
    </dgm:pt>
    <dgm:pt modelId="{03057BA4-08C3-4E81-B539-7FB28403631A}" type="parTrans" cxnId="{1A89AC83-73EF-47C3-BC96-394166F2C855}">
      <dgm:prSet/>
      <dgm:spPr/>
      <dgm:t>
        <a:bodyPr/>
        <a:lstStyle/>
        <a:p>
          <a:pPr algn="just"/>
          <a:endParaRPr lang="en-US"/>
        </a:p>
      </dgm:t>
    </dgm:pt>
    <dgm:pt modelId="{51192894-8885-472C-9C7A-F7BE9F06D6E6}" type="sibTrans" cxnId="{1A89AC83-73EF-47C3-BC96-394166F2C855}">
      <dgm:prSet/>
      <dgm:spPr/>
      <dgm:t>
        <a:bodyPr/>
        <a:lstStyle/>
        <a:p>
          <a:pPr algn="just"/>
          <a:endParaRPr lang="en-US"/>
        </a:p>
      </dgm:t>
    </dgm:pt>
    <dgm:pt modelId="{DC147A68-B8DF-4ED0-886B-2B43A79AE27C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4F671742-E06F-452B-9DDA-25B611D581F2}" type="parTrans" cxnId="{70A99AF1-A465-4A4D-B4B2-1A02B6D1E492}">
      <dgm:prSet/>
      <dgm:spPr/>
      <dgm:t>
        <a:bodyPr/>
        <a:lstStyle/>
        <a:p>
          <a:pPr algn="just"/>
          <a:endParaRPr lang="en-US"/>
        </a:p>
      </dgm:t>
    </dgm:pt>
    <dgm:pt modelId="{A348A1D2-D82B-49B9-92B6-AF9661FC2057}" type="sibTrans" cxnId="{70A99AF1-A465-4A4D-B4B2-1A02B6D1E492}">
      <dgm:prSet/>
      <dgm:spPr/>
      <dgm:t>
        <a:bodyPr/>
        <a:lstStyle/>
        <a:p>
          <a:pPr algn="just"/>
          <a:endParaRPr lang="en-US"/>
        </a:p>
      </dgm:t>
    </dgm:pt>
    <dgm:pt modelId="{0E5798D6-6FAA-4417-9D21-74DEF97A0B69}">
      <dgm:prSet phldrT="[Text]"/>
      <dgm:spPr/>
      <dgm:t>
        <a:bodyPr/>
        <a:lstStyle/>
        <a:p>
          <a:pPr algn="just"/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komitemen</a:t>
          </a:r>
          <a:r>
            <a:rPr lang="en-US" dirty="0"/>
            <a:t> </a:t>
          </a:r>
          <a:r>
            <a:rPr lang="en-US" dirty="0" err="1"/>
            <a:t>kontraktual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tetap</a:t>
          </a:r>
          <a:endParaRPr lang="en-US" dirty="0"/>
        </a:p>
      </dgm:t>
    </dgm:pt>
    <dgm:pt modelId="{740160E9-B6E5-4E59-A328-761C2D4AC1FD}" type="parTrans" cxnId="{B46A263E-B26F-4422-A555-4114C6AC7AB9}">
      <dgm:prSet/>
      <dgm:spPr/>
      <dgm:t>
        <a:bodyPr/>
        <a:lstStyle/>
        <a:p>
          <a:pPr algn="just"/>
          <a:endParaRPr lang="en-US"/>
        </a:p>
      </dgm:t>
    </dgm:pt>
    <dgm:pt modelId="{FCA1AEF0-DE6A-438B-89CE-50BD1906BD57}" type="sibTrans" cxnId="{B46A263E-B26F-4422-A555-4114C6AC7AB9}">
      <dgm:prSet/>
      <dgm:spPr/>
      <dgm:t>
        <a:bodyPr/>
        <a:lstStyle/>
        <a:p>
          <a:pPr algn="just"/>
          <a:endParaRPr lang="en-US"/>
        </a:p>
      </dgm:t>
    </dgm:pt>
    <dgm:pt modelId="{AF8821BF-6DDB-4499-B106-434926BF3BB8}" type="pres">
      <dgm:prSet presAssocID="{DD9D542B-0EE9-475E-83DE-F7B005CE789D}" presName="Name0" presStyleCnt="0">
        <dgm:presLayoutVars>
          <dgm:dir/>
          <dgm:animLvl val="lvl"/>
          <dgm:resizeHandles val="exact"/>
        </dgm:presLayoutVars>
      </dgm:prSet>
      <dgm:spPr/>
    </dgm:pt>
    <dgm:pt modelId="{BEA775F8-CE74-408B-B6A2-274BB5D3C293}" type="pres">
      <dgm:prSet presAssocID="{FC1DBD50-FD78-4D05-8D0A-956D86767EFA}" presName="linNode" presStyleCnt="0"/>
      <dgm:spPr/>
    </dgm:pt>
    <dgm:pt modelId="{554E2302-DB38-4E00-BD2A-96E35A4ED107}" type="pres">
      <dgm:prSet presAssocID="{FC1DBD50-FD78-4D05-8D0A-956D86767EFA}" presName="parentText" presStyleLbl="node1" presStyleIdx="0" presStyleCnt="3" custScaleX="61616">
        <dgm:presLayoutVars>
          <dgm:chMax val="1"/>
          <dgm:bulletEnabled val="1"/>
        </dgm:presLayoutVars>
      </dgm:prSet>
      <dgm:spPr/>
    </dgm:pt>
    <dgm:pt modelId="{462699DC-2A36-40A9-BE1E-89B8DA248F17}" type="pres">
      <dgm:prSet presAssocID="{FC1DBD50-FD78-4D05-8D0A-956D86767EFA}" presName="descendantText" presStyleLbl="alignAccFollowNode1" presStyleIdx="0" presStyleCnt="3">
        <dgm:presLayoutVars>
          <dgm:bulletEnabled val="1"/>
        </dgm:presLayoutVars>
      </dgm:prSet>
      <dgm:spPr/>
    </dgm:pt>
    <dgm:pt modelId="{D615D726-E748-442C-8809-A84877E8D2AE}" type="pres">
      <dgm:prSet presAssocID="{EAE430ED-F2BA-4570-84E3-40B59047BA7C}" presName="sp" presStyleCnt="0"/>
      <dgm:spPr/>
    </dgm:pt>
    <dgm:pt modelId="{9936500C-C288-467D-9B5A-8D928C82EA80}" type="pres">
      <dgm:prSet presAssocID="{84AF3503-5BA3-4DA3-B015-A6AC145188D8}" presName="linNode" presStyleCnt="0"/>
      <dgm:spPr/>
    </dgm:pt>
    <dgm:pt modelId="{7F21709B-86B9-40E5-B280-DE941BEF59AA}" type="pres">
      <dgm:prSet presAssocID="{84AF3503-5BA3-4DA3-B015-A6AC145188D8}" presName="parentText" presStyleLbl="node1" presStyleIdx="1" presStyleCnt="3" custScaleX="61616">
        <dgm:presLayoutVars>
          <dgm:chMax val="1"/>
          <dgm:bulletEnabled val="1"/>
        </dgm:presLayoutVars>
      </dgm:prSet>
      <dgm:spPr/>
    </dgm:pt>
    <dgm:pt modelId="{30EA3FC9-0798-4D7C-9482-36A1BB5BE07E}" type="pres">
      <dgm:prSet presAssocID="{84AF3503-5BA3-4DA3-B015-A6AC145188D8}" presName="descendantText" presStyleLbl="alignAccFollowNode1" presStyleIdx="1" presStyleCnt="3">
        <dgm:presLayoutVars>
          <dgm:bulletEnabled val="1"/>
        </dgm:presLayoutVars>
      </dgm:prSet>
      <dgm:spPr/>
    </dgm:pt>
    <dgm:pt modelId="{EEF61C81-74FA-4225-8CF2-B15190433438}" type="pres">
      <dgm:prSet presAssocID="{3CD93B90-6F54-4666-9EA0-ED22B4F76067}" presName="sp" presStyleCnt="0"/>
      <dgm:spPr/>
    </dgm:pt>
    <dgm:pt modelId="{D488813A-BEE0-4988-BB36-F0489BA5FC24}" type="pres">
      <dgm:prSet presAssocID="{DC147A68-B8DF-4ED0-886B-2B43A79AE27C}" presName="linNode" presStyleCnt="0"/>
      <dgm:spPr/>
    </dgm:pt>
    <dgm:pt modelId="{F21CBEA7-A546-4399-8287-9DE426EC5606}" type="pres">
      <dgm:prSet presAssocID="{DC147A68-B8DF-4ED0-886B-2B43A79AE27C}" presName="parentText" presStyleLbl="node1" presStyleIdx="2" presStyleCnt="3" custScaleX="61616">
        <dgm:presLayoutVars>
          <dgm:chMax val="1"/>
          <dgm:bulletEnabled val="1"/>
        </dgm:presLayoutVars>
      </dgm:prSet>
      <dgm:spPr/>
    </dgm:pt>
    <dgm:pt modelId="{D13BA71C-FB27-4197-A2B5-4459514849CB}" type="pres">
      <dgm:prSet presAssocID="{DC147A68-B8DF-4ED0-886B-2B43A79AE27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46A263E-B26F-4422-A555-4114C6AC7AB9}" srcId="{DC147A68-B8DF-4ED0-886B-2B43A79AE27C}" destId="{0E5798D6-6FAA-4417-9D21-74DEF97A0B69}" srcOrd="0" destOrd="0" parTransId="{740160E9-B6E5-4E59-A328-761C2D4AC1FD}" sibTransId="{FCA1AEF0-DE6A-438B-89CE-50BD1906BD57}"/>
    <dgm:cxn modelId="{A03E184A-7CCE-4637-9060-ACBB91B7B4F2}" type="presOf" srcId="{FC1DBD50-FD78-4D05-8D0A-956D86767EFA}" destId="{554E2302-DB38-4E00-BD2A-96E35A4ED107}" srcOrd="0" destOrd="0" presId="urn:microsoft.com/office/officeart/2005/8/layout/vList5"/>
    <dgm:cxn modelId="{18B5076E-71E4-4FF3-AF29-63B9212DE443}" type="presOf" srcId="{32983176-8924-4CF1-826A-EBA975B9E59A}" destId="{462699DC-2A36-40A9-BE1E-89B8DA248F17}" srcOrd="0" destOrd="0" presId="urn:microsoft.com/office/officeart/2005/8/layout/vList5"/>
    <dgm:cxn modelId="{F8284A73-C917-4117-92E9-30FE02564C49}" srcId="{DD9D542B-0EE9-475E-83DE-F7B005CE789D}" destId="{84AF3503-5BA3-4DA3-B015-A6AC145188D8}" srcOrd="1" destOrd="0" parTransId="{5AE37B0E-D8E1-45B1-AD2E-BCF285BEB8F3}" sibTransId="{3CD93B90-6F54-4666-9EA0-ED22B4F76067}"/>
    <dgm:cxn modelId="{2D052159-64F2-4162-86A5-5C9C0CE4A6E9}" srcId="{DD9D542B-0EE9-475E-83DE-F7B005CE789D}" destId="{FC1DBD50-FD78-4D05-8D0A-956D86767EFA}" srcOrd="0" destOrd="0" parTransId="{D2BFC8C6-9615-4E9E-805C-251FE1C16029}" sibTransId="{EAE430ED-F2BA-4570-84E3-40B59047BA7C}"/>
    <dgm:cxn modelId="{1A89AC83-73EF-47C3-BC96-394166F2C855}" srcId="{84AF3503-5BA3-4DA3-B015-A6AC145188D8}" destId="{69506674-BC16-4BC2-92F1-324C2A45299F}" srcOrd="0" destOrd="0" parTransId="{03057BA4-08C3-4E81-B539-7FB28403631A}" sibTransId="{51192894-8885-472C-9C7A-F7BE9F06D6E6}"/>
    <dgm:cxn modelId="{7AC178A2-1A67-4791-8A4A-FD35BF2E0E4A}" type="presOf" srcId="{DC147A68-B8DF-4ED0-886B-2B43A79AE27C}" destId="{F21CBEA7-A546-4399-8287-9DE426EC5606}" srcOrd="0" destOrd="0" presId="urn:microsoft.com/office/officeart/2005/8/layout/vList5"/>
    <dgm:cxn modelId="{28E600BC-47A9-4ED2-9C96-263EB0D4CB93}" srcId="{FC1DBD50-FD78-4D05-8D0A-956D86767EFA}" destId="{32983176-8924-4CF1-826A-EBA975B9E59A}" srcOrd="0" destOrd="0" parTransId="{B5B32B3F-6AC0-4BB4-945A-0433CC940948}" sibTransId="{364C3FF6-9DC1-4BAD-B5AF-BF818EA5F0E1}"/>
    <dgm:cxn modelId="{915F1DC5-AF8A-4D64-B1D0-12E14DA8393D}" type="presOf" srcId="{69506674-BC16-4BC2-92F1-324C2A45299F}" destId="{30EA3FC9-0798-4D7C-9482-36A1BB5BE07E}" srcOrd="0" destOrd="0" presId="urn:microsoft.com/office/officeart/2005/8/layout/vList5"/>
    <dgm:cxn modelId="{B78D8AD8-AA07-4CB2-A86E-4EC366A039D8}" type="presOf" srcId="{84AF3503-5BA3-4DA3-B015-A6AC145188D8}" destId="{7F21709B-86B9-40E5-B280-DE941BEF59AA}" srcOrd="0" destOrd="0" presId="urn:microsoft.com/office/officeart/2005/8/layout/vList5"/>
    <dgm:cxn modelId="{70A99AF1-A465-4A4D-B4B2-1A02B6D1E492}" srcId="{DD9D542B-0EE9-475E-83DE-F7B005CE789D}" destId="{DC147A68-B8DF-4ED0-886B-2B43A79AE27C}" srcOrd="2" destOrd="0" parTransId="{4F671742-E06F-452B-9DDA-25B611D581F2}" sibTransId="{A348A1D2-D82B-49B9-92B6-AF9661FC2057}"/>
    <dgm:cxn modelId="{B52F97F6-B28F-4935-9564-D2967C2CEBBB}" type="presOf" srcId="{0E5798D6-6FAA-4417-9D21-74DEF97A0B69}" destId="{D13BA71C-FB27-4197-A2B5-4459514849CB}" srcOrd="0" destOrd="0" presId="urn:microsoft.com/office/officeart/2005/8/layout/vList5"/>
    <dgm:cxn modelId="{1C697DFF-74F7-4074-9C3A-79037A0F7720}" type="presOf" srcId="{DD9D542B-0EE9-475E-83DE-F7B005CE789D}" destId="{AF8821BF-6DDB-4499-B106-434926BF3BB8}" srcOrd="0" destOrd="0" presId="urn:microsoft.com/office/officeart/2005/8/layout/vList5"/>
    <dgm:cxn modelId="{121B2581-F6F5-413B-8595-F883D18D8832}" type="presParOf" srcId="{AF8821BF-6DDB-4499-B106-434926BF3BB8}" destId="{BEA775F8-CE74-408B-B6A2-274BB5D3C293}" srcOrd="0" destOrd="0" presId="urn:microsoft.com/office/officeart/2005/8/layout/vList5"/>
    <dgm:cxn modelId="{70DE8B8B-5498-47B9-AD17-FE814F9ADB3D}" type="presParOf" srcId="{BEA775F8-CE74-408B-B6A2-274BB5D3C293}" destId="{554E2302-DB38-4E00-BD2A-96E35A4ED107}" srcOrd="0" destOrd="0" presId="urn:microsoft.com/office/officeart/2005/8/layout/vList5"/>
    <dgm:cxn modelId="{2FD36168-999C-40D1-BAA7-8A63C734DF31}" type="presParOf" srcId="{BEA775F8-CE74-408B-B6A2-274BB5D3C293}" destId="{462699DC-2A36-40A9-BE1E-89B8DA248F17}" srcOrd="1" destOrd="0" presId="urn:microsoft.com/office/officeart/2005/8/layout/vList5"/>
    <dgm:cxn modelId="{5172307C-D144-428E-BD05-5ED92CFFBC33}" type="presParOf" srcId="{AF8821BF-6DDB-4499-B106-434926BF3BB8}" destId="{D615D726-E748-442C-8809-A84877E8D2AE}" srcOrd="1" destOrd="0" presId="urn:microsoft.com/office/officeart/2005/8/layout/vList5"/>
    <dgm:cxn modelId="{9D2C525D-A232-49AE-9412-228F51E902FD}" type="presParOf" srcId="{AF8821BF-6DDB-4499-B106-434926BF3BB8}" destId="{9936500C-C288-467D-9B5A-8D928C82EA80}" srcOrd="2" destOrd="0" presId="urn:microsoft.com/office/officeart/2005/8/layout/vList5"/>
    <dgm:cxn modelId="{F35D8A4B-EB38-4567-8BBD-2470CBC7E086}" type="presParOf" srcId="{9936500C-C288-467D-9B5A-8D928C82EA80}" destId="{7F21709B-86B9-40E5-B280-DE941BEF59AA}" srcOrd="0" destOrd="0" presId="urn:microsoft.com/office/officeart/2005/8/layout/vList5"/>
    <dgm:cxn modelId="{D505BAC6-22BD-457A-9CE7-18D0667B615A}" type="presParOf" srcId="{9936500C-C288-467D-9B5A-8D928C82EA80}" destId="{30EA3FC9-0798-4D7C-9482-36A1BB5BE07E}" srcOrd="1" destOrd="0" presId="urn:microsoft.com/office/officeart/2005/8/layout/vList5"/>
    <dgm:cxn modelId="{26DA9E99-6624-4E9F-AE28-4EF1D330992F}" type="presParOf" srcId="{AF8821BF-6DDB-4499-B106-434926BF3BB8}" destId="{EEF61C81-74FA-4225-8CF2-B15190433438}" srcOrd="3" destOrd="0" presId="urn:microsoft.com/office/officeart/2005/8/layout/vList5"/>
    <dgm:cxn modelId="{01030D92-9DFA-4FCC-A176-109BA8F7F20F}" type="presParOf" srcId="{AF8821BF-6DDB-4499-B106-434926BF3BB8}" destId="{D488813A-BEE0-4988-BB36-F0489BA5FC24}" srcOrd="4" destOrd="0" presId="urn:microsoft.com/office/officeart/2005/8/layout/vList5"/>
    <dgm:cxn modelId="{E98526F8-7195-43AA-AA94-F5ED0EC11EE8}" type="presParOf" srcId="{D488813A-BEE0-4988-BB36-F0489BA5FC24}" destId="{F21CBEA7-A546-4399-8287-9DE426EC5606}" srcOrd="0" destOrd="0" presId="urn:microsoft.com/office/officeart/2005/8/layout/vList5"/>
    <dgm:cxn modelId="{05BA5160-4196-49A5-8849-A7E1EE75AF83}" type="presParOf" srcId="{D488813A-BEE0-4988-BB36-F0489BA5FC24}" destId="{D13BA71C-FB27-4197-A2B5-445951484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9D542B-0EE9-475E-83DE-F7B005CE789D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1DBD50-FD78-4D05-8D0A-956D86767EFA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D2BFC8C6-9615-4E9E-805C-251FE1C16029}" type="parTrans" cxnId="{2D052159-64F2-4162-86A5-5C9C0CE4A6E9}">
      <dgm:prSet/>
      <dgm:spPr/>
      <dgm:t>
        <a:bodyPr/>
        <a:lstStyle/>
        <a:p>
          <a:pPr algn="just"/>
          <a:endParaRPr lang="en-US"/>
        </a:p>
      </dgm:t>
    </dgm:pt>
    <dgm:pt modelId="{EAE430ED-F2BA-4570-84E3-40B59047BA7C}" type="sibTrans" cxnId="{2D052159-64F2-4162-86A5-5C9C0CE4A6E9}">
      <dgm:prSet/>
      <dgm:spPr/>
      <dgm:t>
        <a:bodyPr/>
        <a:lstStyle/>
        <a:p>
          <a:pPr algn="just"/>
          <a:endParaRPr lang="en-US"/>
        </a:p>
      </dgm:t>
    </dgm:pt>
    <dgm:pt modelId="{32983176-8924-4CF1-826A-EBA975B9E59A}">
      <dgm:prSet phldrT="[Text]"/>
      <dgm:spPr/>
      <dgm:t>
        <a:bodyPr/>
        <a:lstStyle/>
        <a:p>
          <a:pPr algn="just"/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kompensasi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ketiga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 yang </a:t>
          </a:r>
          <a:r>
            <a:rPr lang="en-US" dirty="0" err="1"/>
            <a:t>dimasukkan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laba</a:t>
          </a:r>
          <a:r>
            <a:rPr lang="en-US" dirty="0"/>
            <a:t> </a:t>
          </a:r>
          <a:r>
            <a:rPr lang="en-US" dirty="0" err="1"/>
            <a:t>rugi</a:t>
          </a:r>
          <a:endParaRPr lang="en-US" dirty="0"/>
        </a:p>
      </dgm:t>
    </dgm:pt>
    <dgm:pt modelId="{B5B32B3F-6AC0-4BB4-945A-0433CC940948}" type="parTrans" cxnId="{28E600BC-47A9-4ED2-9C96-263EB0D4CB93}">
      <dgm:prSet/>
      <dgm:spPr/>
      <dgm:t>
        <a:bodyPr/>
        <a:lstStyle/>
        <a:p>
          <a:pPr algn="just"/>
          <a:endParaRPr lang="en-US"/>
        </a:p>
      </dgm:t>
    </dgm:pt>
    <dgm:pt modelId="{364C3FF6-9DC1-4BAD-B5AF-BF818EA5F0E1}" type="sibTrans" cxnId="{28E600BC-47A9-4ED2-9C96-263EB0D4CB93}">
      <dgm:prSet/>
      <dgm:spPr/>
      <dgm:t>
        <a:bodyPr/>
        <a:lstStyle/>
        <a:p>
          <a:pPr algn="just"/>
          <a:endParaRPr lang="en-US"/>
        </a:p>
      </dgm:t>
    </dgm:pt>
    <dgm:pt modelId="{84AF3503-5BA3-4DA3-B015-A6AC145188D8}">
      <dgm:prSet phldrT="[Text]" phldr="1"/>
      <dgm:spPr/>
      <dgm:t>
        <a:bodyPr/>
        <a:lstStyle/>
        <a:p>
          <a:pPr algn="just"/>
          <a:endParaRPr lang="en-US" dirty="0"/>
        </a:p>
      </dgm:t>
    </dgm:pt>
    <dgm:pt modelId="{5AE37B0E-D8E1-45B1-AD2E-BCF285BEB8F3}" type="parTrans" cxnId="{F8284A73-C917-4117-92E9-30FE02564C49}">
      <dgm:prSet/>
      <dgm:spPr/>
      <dgm:t>
        <a:bodyPr/>
        <a:lstStyle/>
        <a:p>
          <a:pPr algn="just"/>
          <a:endParaRPr lang="en-US"/>
        </a:p>
      </dgm:t>
    </dgm:pt>
    <dgm:pt modelId="{3CD93B90-6F54-4666-9EA0-ED22B4F76067}" type="sibTrans" cxnId="{F8284A73-C917-4117-92E9-30FE02564C49}">
      <dgm:prSet/>
      <dgm:spPr/>
      <dgm:t>
        <a:bodyPr/>
        <a:lstStyle/>
        <a:p>
          <a:pPr algn="just"/>
          <a:endParaRPr lang="en-US"/>
        </a:p>
      </dgm:t>
    </dgm:pt>
    <dgm:pt modelId="{69506674-BC16-4BC2-92F1-324C2A45299F}">
      <dgm:prSet phldrT="[Text]"/>
      <dgm:spPr/>
      <dgm:t>
        <a:bodyPr/>
        <a:lstStyle/>
        <a:p>
          <a:pPr algn="just"/>
          <a:r>
            <a:rPr lang="en-US" dirty="0" err="1"/>
            <a:t>Jika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estimasi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masa</a:t>
          </a:r>
          <a:r>
            <a:rPr lang="en-US" dirty="0"/>
            <a:t> </a:t>
          </a:r>
          <a:r>
            <a:rPr lang="en-US" dirty="0" err="1"/>
            <a:t>manfaat</a:t>
          </a:r>
          <a:r>
            <a:rPr lang="en-US" dirty="0"/>
            <a:t>,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residu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penyusutan</a:t>
          </a:r>
          <a:endParaRPr lang="en-US" dirty="0"/>
        </a:p>
      </dgm:t>
    </dgm:pt>
    <dgm:pt modelId="{03057BA4-08C3-4E81-B539-7FB28403631A}" type="parTrans" cxnId="{1A89AC83-73EF-47C3-BC96-394166F2C855}">
      <dgm:prSet/>
      <dgm:spPr/>
      <dgm:t>
        <a:bodyPr/>
        <a:lstStyle/>
        <a:p>
          <a:pPr algn="just"/>
          <a:endParaRPr lang="en-US"/>
        </a:p>
      </dgm:t>
    </dgm:pt>
    <dgm:pt modelId="{51192894-8885-472C-9C7A-F7BE9F06D6E6}" type="sibTrans" cxnId="{1A89AC83-73EF-47C3-BC96-394166F2C855}">
      <dgm:prSet/>
      <dgm:spPr/>
      <dgm:t>
        <a:bodyPr/>
        <a:lstStyle/>
        <a:p>
          <a:pPr algn="just"/>
          <a:endParaRPr lang="en-US"/>
        </a:p>
      </dgm:t>
    </dgm:pt>
    <dgm:pt modelId="{AF8821BF-6DDB-4499-B106-434926BF3BB8}" type="pres">
      <dgm:prSet presAssocID="{DD9D542B-0EE9-475E-83DE-F7B005CE789D}" presName="Name0" presStyleCnt="0">
        <dgm:presLayoutVars>
          <dgm:dir/>
          <dgm:animLvl val="lvl"/>
          <dgm:resizeHandles val="exact"/>
        </dgm:presLayoutVars>
      </dgm:prSet>
      <dgm:spPr/>
    </dgm:pt>
    <dgm:pt modelId="{BEA775F8-CE74-408B-B6A2-274BB5D3C293}" type="pres">
      <dgm:prSet presAssocID="{FC1DBD50-FD78-4D05-8D0A-956D86767EFA}" presName="linNode" presStyleCnt="0"/>
      <dgm:spPr/>
    </dgm:pt>
    <dgm:pt modelId="{554E2302-DB38-4E00-BD2A-96E35A4ED107}" type="pres">
      <dgm:prSet presAssocID="{FC1DBD50-FD78-4D05-8D0A-956D86767EFA}" presName="parentText" presStyleLbl="node1" presStyleIdx="0" presStyleCnt="2" custScaleX="61616">
        <dgm:presLayoutVars>
          <dgm:chMax val="1"/>
          <dgm:bulletEnabled val="1"/>
        </dgm:presLayoutVars>
      </dgm:prSet>
      <dgm:spPr/>
    </dgm:pt>
    <dgm:pt modelId="{462699DC-2A36-40A9-BE1E-89B8DA248F17}" type="pres">
      <dgm:prSet presAssocID="{FC1DBD50-FD78-4D05-8D0A-956D86767EFA}" presName="descendantText" presStyleLbl="alignAccFollowNode1" presStyleIdx="0" presStyleCnt="2">
        <dgm:presLayoutVars>
          <dgm:bulletEnabled val="1"/>
        </dgm:presLayoutVars>
      </dgm:prSet>
      <dgm:spPr/>
    </dgm:pt>
    <dgm:pt modelId="{D615D726-E748-442C-8809-A84877E8D2AE}" type="pres">
      <dgm:prSet presAssocID="{EAE430ED-F2BA-4570-84E3-40B59047BA7C}" presName="sp" presStyleCnt="0"/>
      <dgm:spPr/>
    </dgm:pt>
    <dgm:pt modelId="{9936500C-C288-467D-9B5A-8D928C82EA80}" type="pres">
      <dgm:prSet presAssocID="{84AF3503-5BA3-4DA3-B015-A6AC145188D8}" presName="linNode" presStyleCnt="0"/>
      <dgm:spPr/>
    </dgm:pt>
    <dgm:pt modelId="{7F21709B-86B9-40E5-B280-DE941BEF59AA}" type="pres">
      <dgm:prSet presAssocID="{84AF3503-5BA3-4DA3-B015-A6AC145188D8}" presName="parentText" presStyleLbl="node1" presStyleIdx="1" presStyleCnt="2" custScaleX="61616">
        <dgm:presLayoutVars>
          <dgm:chMax val="1"/>
          <dgm:bulletEnabled val="1"/>
        </dgm:presLayoutVars>
      </dgm:prSet>
      <dgm:spPr/>
    </dgm:pt>
    <dgm:pt modelId="{30EA3FC9-0798-4D7C-9482-36A1BB5BE07E}" type="pres">
      <dgm:prSet presAssocID="{84AF3503-5BA3-4DA3-B015-A6AC145188D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A3A251F-466E-41CF-A2D9-0EC0F814E559}" type="presOf" srcId="{FC1DBD50-FD78-4D05-8D0A-956D86767EFA}" destId="{554E2302-DB38-4E00-BD2A-96E35A4ED107}" srcOrd="0" destOrd="0" presId="urn:microsoft.com/office/officeart/2005/8/layout/vList5"/>
    <dgm:cxn modelId="{F8284A73-C917-4117-92E9-30FE02564C49}" srcId="{DD9D542B-0EE9-475E-83DE-F7B005CE789D}" destId="{84AF3503-5BA3-4DA3-B015-A6AC145188D8}" srcOrd="1" destOrd="0" parTransId="{5AE37B0E-D8E1-45B1-AD2E-BCF285BEB8F3}" sibTransId="{3CD93B90-6F54-4666-9EA0-ED22B4F76067}"/>
    <dgm:cxn modelId="{2D052159-64F2-4162-86A5-5C9C0CE4A6E9}" srcId="{DD9D542B-0EE9-475E-83DE-F7B005CE789D}" destId="{FC1DBD50-FD78-4D05-8D0A-956D86767EFA}" srcOrd="0" destOrd="0" parTransId="{D2BFC8C6-9615-4E9E-805C-251FE1C16029}" sibTransId="{EAE430ED-F2BA-4570-84E3-40B59047BA7C}"/>
    <dgm:cxn modelId="{1A89AC83-73EF-47C3-BC96-394166F2C855}" srcId="{84AF3503-5BA3-4DA3-B015-A6AC145188D8}" destId="{69506674-BC16-4BC2-92F1-324C2A45299F}" srcOrd="0" destOrd="0" parTransId="{03057BA4-08C3-4E81-B539-7FB28403631A}" sibTransId="{51192894-8885-472C-9C7A-F7BE9F06D6E6}"/>
    <dgm:cxn modelId="{D68F179E-FA33-4AB9-B9CB-14CDD9B9D2DC}" type="presOf" srcId="{69506674-BC16-4BC2-92F1-324C2A45299F}" destId="{30EA3FC9-0798-4D7C-9482-36A1BB5BE07E}" srcOrd="0" destOrd="0" presId="urn:microsoft.com/office/officeart/2005/8/layout/vList5"/>
    <dgm:cxn modelId="{B94180A3-1042-473C-8D2C-4C4BBFDCC89C}" type="presOf" srcId="{32983176-8924-4CF1-826A-EBA975B9E59A}" destId="{462699DC-2A36-40A9-BE1E-89B8DA248F17}" srcOrd="0" destOrd="0" presId="urn:microsoft.com/office/officeart/2005/8/layout/vList5"/>
    <dgm:cxn modelId="{823FC9A6-8B2B-4442-B083-351D723667A5}" type="presOf" srcId="{84AF3503-5BA3-4DA3-B015-A6AC145188D8}" destId="{7F21709B-86B9-40E5-B280-DE941BEF59AA}" srcOrd="0" destOrd="0" presId="urn:microsoft.com/office/officeart/2005/8/layout/vList5"/>
    <dgm:cxn modelId="{28E600BC-47A9-4ED2-9C96-263EB0D4CB93}" srcId="{FC1DBD50-FD78-4D05-8D0A-956D86767EFA}" destId="{32983176-8924-4CF1-826A-EBA975B9E59A}" srcOrd="0" destOrd="0" parTransId="{B5B32B3F-6AC0-4BB4-945A-0433CC940948}" sibTransId="{364C3FF6-9DC1-4BAD-B5AF-BF818EA5F0E1}"/>
    <dgm:cxn modelId="{3BF94FDA-4A91-4F3D-A135-214EC2B55E60}" type="presOf" srcId="{DD9D542B-0EE9-475E-83DE-F7B005CE789D}" destId="{AF8821BF-6DDB-4499-B106-434926BF3BB8}" srcOrd="0" destOrd="0" presId="urn:microsoft.com/office/officeart/2005/8/layout/vList5"/>
    <dgm:cxn modelId="{525930DC-005B-43F2-93FB-9F6527039500}" type="presParOf" srcId="{AF8821BF-6DDB-4499-B106-434926BF3BB8}" destId="{BEA775F8-CE74-408B-B6A2-274BB5D3C293}" srcOrd="0" destOrd="0" presId="urn:microsoft.com/office/officeart/2005/8/layout/vList5"/>
    <dgm:cxn modelId="{AE66DB88-2931-4C1C-8606-6E88897AF7C8}" type="presParOf" srcId="{BEA775F8-CE74-408B-B6A2-274BB5D3C293}" destId="{554E2302-DB38-4E00-BD2A-96E35A4ED107}" srcOrd="0" destOrd="0" presId="urn:microsoft.com/office/officeart/2005/8/layout/vList5"/>
    <dgm:cxn modelId="{D9963E4A-1D14-4E8E-9FC4-D975E0502C1C}" type="presParOf" srcId="{BEA775F8-CE74-408B-B6A2-274BB5D3C293}" destId="{462699DC-2A36-40A9-BE1E-89B8DA248F17}" srcOrd="1" destOrd="0" presId="urn:microsoft.com/office/officeart/2005/8/layout/vList5"/>
    <dgm:cxn modelId="{05AE9AF3-0CCE-4A7F-B4D4-29A0E66101C7}" type="presParOf" srcId="{AF8821BF-6DDB-4499-B106-434926BF3BB8}" destId="{D615D726-E748-442C-8809-A84877E8D2AE}" srcOrd="1" destOrd="0" presId="urn:microsoft.com/office/officeart/2005/8/layout/vList5"/>
    <dgm:cxn modelId="{A8AF4100-7F21-4E24-8AC8-3526585D4104}" type="presParOf" srcId="{AF8821BF-6DDB-4499-B106-434926BF3BB8}" destId="{9936500C-C288-467D-9B5A-8D928C82EA80}" srcOrd="2" destOrd="0" presId="urn:microsoft.com/office/officeart/2005/8/layout/vList5"/>
    <dgm:cxn modelId="{0AE7DCA6-1D10-4C52-93E3-0119CA90F8FA}" type="presParOf" srcId="{9936500C-C288-467D-9B5A-8D928C82EA80}" destId="{7F21709B-86B9-40E5-B280-DE941BEF59AA}" srcOrd="0" destOrd="0" presId="urn:microsoft.com/office/officeart/2005/8/layout/vList5"/>
    <dgm:cxn modelId="{6588BE87-1FF1-4B9F-A146-CE61A7B4AF5E}" type="presParOf" srcId="{9936500C-C288-467D-9B5A-8D928C82EA80}" destId="{30EA3FC9-0798-4D7C-9482-36A1BB5BE0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C1092-8799-4BEF-AC7A-9FFF37594D2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520688"/>
        <a:ext cx="1039018" cy="445294"/>
      </dsp:txXfrm>
    </dsp:sp>
    <dsp:sp modelId="{E14BB8D3-DE56-4754-83BC-EF1D813F469B}">
      <dsp:nvSpPr>
        <dsp:cNvPr id="0" name=""/>
        <dsp:cNvSpPr/>
      </dsp:nvSpPr>
      <dsp:spPr>
        <a:xfrm rot="5400000">
          <a:off x="3680445" y="-2640247"/>
          <a:ext cx="964803" cy="6247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Seiring</a:t>
          </a:r>
          <a:r>
            <a:rPr lang="en-US" sz="1800" kern="1200" dirty="0"/>
            <a:t> </a:t>
          </a:r>
          <a:r>
            <a:rPr lang="en-US" sz="1800" kern="1200" dirty="0" err="1"/>
            <a:t>pemakaian</a:t>
          </a:r>
          <a:r>
            <a:rPr lang="en-US" sz="1800" kern="1200" dirty="0"/>
            <a:t>, </a:t>
          </a:r>
          <a:r>
            <a:rPr lang="en-US" sz="1800" kern="1200" dirty="0" err="1"/>
            <a:t>kemampuan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menghasilkan</a:t>
          </a:r>
          <a:r>
            <a:rPr lang="en-US" sz="1800" kern="1200" dirty="0"/>
            <a:t> </a:t>
          </a:r>
          <a:r>
            <a:rPr lang="en-US" sz="1800" kern="1200" dirty="0" err="1"/>
            <a:t>pendapatan</a:t>
          </a:r>
          <a:r>
            <a:rPr lang="en-US" sz="1800" kern="1200" dirty="0"/>
            <a:t> </a:t>
          </a:r>
          <a:r>
            <a:rPr lang="en-US" sz="1800" kern="1200" dirty="0" err="1"/>
            <a:t>semakin</a:t>
          </a:r>
          <a:r>
            <a:rPr lang="en-US" sz="1800" kern="1200" dirty="0"/>
            <a:t> </a:t>
          </a:r>
          <a:r>
            <a:rPr lang="en-US" sz="1800" kern="1200" dirty="0" err="1"/>
            <a:t>berkurang</a:t>
          </a:r>
          <a:endParaRPr lang="en-US" sz="1800" kern="1200" dirty="0"/>
        </a:p>
      </dsp:txBody>
      <dsp:txXfrm rot="-5400000">
        <a:off x="1039018" y="48278"/>
        <a:ext cx="6200559" cy="870607"/>
      </dsp:txXfrm>
    </dsp:sp>
    <dsp:sp modelId="{C1B2A298-A386-44FB-A6A5-1B32EE3E31F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1809352"/>
        <a:ext cx="1039018" cy="445294"/>
      </dsp:txXfrm>
    </dsp:sp>
    <dsp:sp modelId="{EEAC1807-5669-4999-A364-4B4A3F61CDAA}">
      <dsp:nvSpPr>
        <dsp:cNvPr id="0" name=""/>
        <dsp:cNvSpPr/>
      </dsp:nvSpPr>
      <dsp:spPr>
        <a:xfrm rot="5400000">
          <a:off x="3680445" y="-1351583"/>
          <a:ext cx="964803" cy="6247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86832"/>
              <a:satOff val="-1003"/>
              <a:lumOff val="-14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Biaya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tetap</a:t>
          </a:r>
          <a:r>
            <a:rPr lang="en-US" sz="1800" kern="1200" dirty="0"/>
            <a:t> </a:t>
          </a:r>
          <a:r>
            <a:rPr lang="en-US" sz="1800" kern="1200" dirty="0" err="1"/>
            <a:t>dialokasikan</a:t>
          </a:r>
          <a:r>
            <a:rPr lang="en-US" sz="1800" kern="1200" dirty="0"/>
            <a:t> </a:t>
          </a:r>
          <a:r>
            <a:rPr lang="en-US" sz="1800" kern="1200" dirty="0" err="1"/>
            <a:t>sepanjang</a:t>
          </a:r>
          <a:r>
            <a:rPr lang="en-US" sz="1800" kern="1200" dirty="0"/>
            <a:t> </a:t>
          </a:r>
          <a:r>
            <a:rPr lang="en-US" sz="1800" kern="1200" dirty="0" err="1"/>
            <a:t>umur</a:t>
          </a:r>
          <a:r>
            <a:rPr lang="en-US" sz="1800" kern="1200" dirty="0"/>
            <a:t> </a:t>
          </a:r>
          <a:r>
            <a:rPr lang="en-US" sz="1800" kern="1200" dirty="0" err="1"/>
            <a:t>manfaat</a:t>
          </a:r>
          <a:r>
            <a:rPr lang="en-US" sz="1800" kern="1200" dirty="0"/>
            <a:t> </a:t>
          </a:r>
          <a:r>
            <a:rPr lang="en-US" sz="1800" kern="1200" dirty="0">
              <a:sym typeface="Wingdings" pitchFamily="2" charset="2"/>
            </a:rPr>
            <a:t> </a:t>
          </a:r>
          <a:r>
            <a:rPr lang="en-US" sz="1800" i="1" kern="1200" dirty="0">
              <a:sym typeface="Wingdings" pitchFamily="2" charset="2"/>
            </a:rPr>
            <a:t>matching cost against revenue</a:t>
          </a:r>
          <a:endParaRPr lang="en-US" sz="1800" i="1" kern="1200" dirty="0"/>
        </a:p>
      </dsp:txBody>
      <dsp:txXfrm rot="-5400000">
        <a:off x="1039018" y="1336942"/>
        <a:ext cx="6200559" cy="870607"/>
      </dsp:txXfrm>
    </dsp:sp>
    <dsp:sp modelId="{7A6B1A59-F29E-4FAD-A2B1-73AA6BBC630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3098016"/>
        <a:ext cx="1039018" cy="445294"/>
      </dsp:txXfrm>
    </dsp:sp>
    <dsp:sp modelId="{4F9DEAB4-8997-4D9D-8690-BD7F2D6A2FBD}">
      <dsp:nvSpPr>
        <dsp:cNvPr id="0" name=""/>
        <dsp:cNvSpPr/>
      </dsp:nvSpPr>
      <dsp:spPr>
        <a:xfrm rot="5400000">
          <a:off x="3680445" y="-62919"/>
          <a:ext cx="964803" cy="6247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Depresiasi</a:t>
          </a:r>
          <a:r>
            <a:rPr lang="en-US" sz="1800" kern="1200" dirty="0"/>
            <a:t> </a:t>
          </a:r>
          <a:r>
            <a:rPr lang="en-US" sz="1800" kern="1200" dirty="0">
              <a:sym typeface="Wingdings" pitchFamily="2" charset="2"/>
            </a:rPr>
            <a:t> </a:t>
          </a:r>
          <a:r>
            <a:rPr lang="en-US" sz="1800" kern="1200" dirty="0" err="1">
              <a:sym typeface="Wingdings" pitchFamily="2" charset="2"/>
            </a:rPr>
            <a:t>metode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alokasi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biaya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aset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tetap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untuk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menyusutkan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nilai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aset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secara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sistematis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selama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periode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manfaat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dari</a:t>
          </a:r>
          <a:r>
            <a:rPr lang="en-US" sz="1800" kern="1200" dirty="0">
              <a:sym typeface="Wingdings" pitchFamily="2" charset="2"/>
            </a:rPr>
            <a:t> </a:t>
          </a:r>
          <a:r>
            <a:rPr lang="en-US" sz="1800" kern="1200" dirty="0" err="1">
              <a:sym typeface="Wingdings" pitchFamily="2" charset="2"/>
            </a:rPr>
            <a:t>aset</a:t>
          </a:r>
          <a:endParaRPr lang="en-US" sz="1800" kern="1200" dirty="0"/>
        </a:p>
      </dsp:txBody>
      <dsp:txXfrm rot="-5400000">
        <a:off x="1039018" y="2625606"/>
        <a:ext cx="6200559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3B171-958F-48DE-ADBC-9879B651772F}">
      <dsp:nvSpPr>
        <dsp:cNvPr id="0" name=""/>
        <dsp:cNvSpPr/>
      </dsp:nvSpPr>
      <dsp:spPr>
        <a:xfrm>
          <a:off x="0" y="335225"/>
          <a:ext cx="8318728" cy="823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akan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dialokasikan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secara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sistematis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sepanjang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masa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manfaat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dari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aset</a:t>
          </a:r>
          <a:endParaRPr lang="id-ID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188" y="375413"/>
        <a:ext cx="8238352" cy="742874"/>
      </dsp:txXfrm>
    </dsp:sp>
    <dsp:sp modelId="{B62EE47D-2784-4321-8868-2BCCD72E0A2C}">
      <dsp:nvSpPr>
        <dsp:cNvPr id="0" name=""/>
        <dsp:cNvSpPr/>
      </dsp:nvSpPr>
      <dsp:spPr>
        <a:xfrm>
          <a:off x="0" y="1345675"/>
          <a:ext cx="8318728" cy="829200"/>
        </a:xfrm>
        <a:prstGeom prst="roundRect">
          <a:avLst/>
        </a:prstGeom>
        <a:solidFill>
          <a:schemeClr val="accent5">
            <a:hueOff val="-5486832"/>
            <a:satOff val="-1003"/>
            <a:lumOff val="-142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Biaya</a:t>
          </a:r>
          <a:r>
            <a:rPr lang="en-US" sz="1800" b="1" kern="1200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baseline="0" dirty="0" err="1">
              <a:solidFill>
                <a:schemeClr val="tx2">
                  <a:lumMod val="75000"/>
                </a:schemeClr>
              </a:solidFill>
            </a:rPr>
            <a:t>perolehan</a:t>
          </a:r>
          <a:r>
            <a:rPr lang="en-US" sz="1800" b="1" kern="1200" baseline="0" dirty="0">
              <a:solidFill>
                <a:schemeClr val="tx2">
                  <a:lumMod val="75000"/>
                </a:schemeClr>
              </a:solidFill>
            </a:rPr>
            <a:t> - </a:t>
          </a:r>
          <a:r>
            <a:rPr lang="en-US" sz="1800" b="1" kern="1200" baseline="0" dirty="0" err="1">
              <a:solidFill>
                <a:schemeClr val="tx2">
                  <a:lumMod val="75000"/>
                </a:schemeClr>
              </a:solidFill>
            </a:rPr>
            <a:t>estimasi</a:t>
          </a:r>
          <a:r>
            <a:rPr lang="en-US" sz="1800" b="1" kern="1200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baseline="0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kern="1200" baseline="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baseline="0" dirty="0" err="1">
              <a:solidFill>
                <a:schemeClr val="tx2">
                  <a:lumMod val="75000"/>
                </a:schemeClr>
              </a:solidFill>
            </a:rPr>
            <a:t>residu</a:t>
          </a:r>
          <a:endParaRPr lang="id-ID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478" y="1386153"/>
        <a:ext cx="8237772" cy="748244"/>
      </dsp:txXfrm>
    </dsp:sp>
    <dsp:sp modelId="{0189C172-BAD0-4B09-93B7-46B8816C3E78}">
      <dsp:nvSpPr>
        <dsp:cNvPr id="0" name=""/>
        <dsp:cNvSpPr/>
      </dsp:nvSpPr>
      <dsp:spPr>
        <a:xfrm>
          <a:off x="0" y="2362076"/>
          <a:ext cx="8318728" cy="1049210"/>
        </a:xfrm>
        <a:prstGeom prst="roundRect">
          <a:avLst/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biaya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aset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didepresiasikan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merupakan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nilai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yang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akan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dialokasikan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secara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sistematis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sepanjang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masa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manfaat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dari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75000"/>
                </a:schemeClr>
              </a:solidFill>
            </a:rPr>
            <a:t>aset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</a:rPr>
            <a:t>.</a:t>
          </a:r>
          <a:endParaRPr lang="id-ID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218" y="2413294"/>
        <a:ext cx="8216292" cy="946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D84C5-E997-40ED-A927-D4831C373F04}">
      <dsp:nvSpPr>
        <dsp:cNvPr id="0" name=""/>
        <dsp:cNvSpPr/>
      </dsp:nvSpPr>
      <dsp:spPr>
        <a:xfrm rot="5400000">
          <a:off x="4343978" y="-2017629"/>
          <a:ext cx="671215" cy="48768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Ekspektasi</a:t>
          </a:r>
          <a:r>
            <a:rPr lang="en-US" sz="2000" kern="1200" dirty="0"/>
            <a:t> </a:t>
          </a:r>
          <a:r>
            <a:rPr lang="en-US" sz="2000" kern="1200" dirty="0" err="1"/>
            <a:t>penggunaan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endParaRPr lang="en-US" sz="2000" kern="1200" dirty="0"/>
        </a:p>
      </dsp:txBody>
      <dsp:txXfrm rot="-5400000">
        <a:off x="2241176" y="117939"/>
        <a:ext cx="4844054" cy="605683"/>
      </dsp:txXfrm>
    </dsp:sp>
    <dsp:sp modelId="{77F190A9-C8E1-4654-BEC0-65A7F34932E4}">
      <dsp:nvSpPr>
        <dsp:cNvPr id="0" name=""/>
        <dsp:cNvSpPr/>
      </dsp:nvSpPr>
      <dsp:spPr>
        <a:xfrm>
          <a:off x="502035" y="1271"/>
          <a:ext cx="1739141" cy="8390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42993" y="42229"/>
        <a:ext cx="1657225" cy="757103"/>
      </dsp:txXfrm>
    </dsp:sp>
    <dsp:sp modelId="{4737C6F0-3E45-40D1-821A-DF3E357AE513}">
      <dsp:nvSpPr>
        <dsp:cNvPr id="0" name=""/>
        <dsp:cNvSpPr/>
      </dsp:nvSpPr>
      <dsp:spPr>
        <a:xfrm rot="5400000">
          <a:off x="4343978" y="-1136658"/>
          <a:ext cx="671215" cy="4876820"/>
        </a:xfrm>
        <a:prstGeom prst="round2SameRect">
          <a:avLst/>
        </a:prstGeom>
        <a:solidFill>
          <a:schemeClr val="accent5">
            <a:tint val="40000"/>
            <a:alpha val="90000"/>
            <a:hueOff val="-5778779"/>
            <a:satOff val="-5615"/>
            <a:lumOff val="-32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778779"/>
              <a:satOff val="-5615"/>
              <a:lumOff val="-3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Keusangan teknis dan komersial dari aset</a:t>
          </a:r>
          <a:endParaRPr lang="en-US" sz="2000" kern="1200" dirty="0"/>
        </a:p>
      </dsp:txBody>
      <dsp:txXfrm rot="-5400000">
        <a:off x="2241176" y="998910"/>
        <a:ext cx="4844054" cy="605683"/>
      </dsp:txXfrm>
    </dsp:sp>
    <dsp:sp modelId="{EFCFE8F2-E823-45F5-8195-28D0330DB7E1}">
      <dsp:nvSpPr>
        <dsp:cNvPr id="0" name=""/>
        <dsp:cNvSpPr/>
      </dsp:nvSpPr>
      <dsp:spPr>
        <a:xfrm>
          <a:off x="502035" y="882242"/>
          <a:ext cx="1739141" cy="839019"/>
        </a:xfrm>
        <a:prstGeom prst="roundRect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shade val="51000"/>
                <a:satMod val="130000"/>
              </a:schemeClr>
            </a:gs>
            <a:gs pos="80000">
              <a:schemeClr val="accent5">
                <a:hueOff val="-5486832"/>
                <a:satOff val="-1003"/>
                <a:lumOff val="-1421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42993" y="923200"/>
        <a:ext cx="1657225" cy="757103"/>
      </dsp:txXfrm>
    </dsp:sp>
    <dsp:sp modelId="{F79F9146-7331-4D71-9F54-669DB3249BCC}">
      <dsp:nvSpPr>
        <dsp:cNvPr id="0" name=""/>
        <dsp:cNvSpPr/>
      </dsp:nvSpPr>
      <dsp:spPr>
        <a:xfrm rot="5400000">
          <a:off x="4343978" y="-255687"/>
          <a:ext cx="671215" cy="4876820"/>
        </a:xfrm>
        <a:prstGeom prst="round2Same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Pembatasan</a:t>
          </a:r>
          <a:r>
            <a:rPr lang="en-US" sz="2000" kern="1200" dirty="0"/>
            <a:t> legal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penggunaan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endParaRPr lang="en-US" sz="2000" kern="1200" dirty="0"/>
        </a:p>
      </dsp:txBody>
      <dsp:txXfrm rot="-5400000">
        <a:off x="2241176" y="1879881"/>
        <a:ext cx="4844054" cy="605683"/>
      </dsp:txXfrm>
    </dsp:sp>
    <dsp:sp modelId="{E9674B99-1C06-471A-9DD6-891EE03E34FA}">
      <dsp:nvSpPr>
        <dsp:cNvPr id="0" name=""/>
        <dsp:cNvSpPr/>
      </dsp:nvSpPr>
      <dsp:spPr>
        <a:xfrm>
          <a:off x="502035" y="1763212"/>
          <a:ext cx="1739141" cy="839019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0973665"/>
                <a:satOff val="-2007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42993" y="1804170"/>
        <a:ext cx="1657225" cy="757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C7FD-56C9-4F0B-B98A-307099752299}">
      <dsp:nvSpPr>
        <dsp:cNvPr id="0" name=""/>
        <dsp:cNvSpPr/>
      </dsp:nvSpPr>
      <dsp:spPr>
        <a:xfrm>
          <a:off x="3675686" y="856277"/>
          <a:ext cx="2069692" cy="39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96"/>
              </a:lnTo>
              <a:lnTo>
                <a:pt x="2069692" y="268096"/>
              </a:lnTo>
              <a:lnTo>
                <a:pt x="2069692" y="3928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13E8C-62FA-4A92-ADD6-806DDFBAF5EC}">
      <dsp:nvSpPr>
        <dsp:cNvPr id="0" name=""/>
        <dsp:cNvSpPr/>
      </dsp:nvSpPr>
      <dsp:spPr>
        <a:xfrm>
          <a:off x="1612740" y="856277"/>
          <a:ext cx="2062946" cy="392839"/>
        </a:xfrm>
        <a:custGeom>
          <a:avLst/>
          <a:gdLst/>
          <a:ahLst/>
          <a:cxnLst/>
          <a:rect l="0" t="0" r="0" b="0"/>
          <a:pathLst>
            <a:path>
              <a:moveTo>
                <a:pt x="2062946" y="0"/>
              </a:moveTo>
              <a:lnTo>
                <a:pt x="2062946" y="268096"/>
              </a:lnTo>
              <a:lnTo>
                <a:pt x="0" y="268096"/>
              </a:lnTo>
              <a:lnTo>
                <a:pt x="0" y="3928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87EF-E764-43F8-BB96-CD9E1C6AD410}">
      <dsp:nvSpPr>
        <dsp:cNvPr id="0" name=""/>
        <dsp:cNvSpPr/>
      </dsp:nvSpPr>
      <dsp:spPr>
        <a:xfrm>
          <a:off x="3000397" y="1217"/>
          <a:ext cx="1350578" cy="8550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C079E-FDDD-4A25-B8C5-5BBAB384B3F0}">
      <dsp:nvSpPr>
        <dsp:cNvPr id="0" name=""/>
        <dsp:cNvSpPr/>
      </dsp:nvSpPr>
      <dsp:spPr>
        <a:xfrm>
          <a:off x="3150014" y="143353"/>
          <a:ext cx="1350578" cy="85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Metode</a:t>
          </a:r>
          <a:r>
            <a:rPr lang="en-US" sz="1500" kern="1200" dirty="0"/>
            <a:t> </a:t>
          </a:r>
          <a:r>
            <a:rPr lang="en-US" sz="1500" kern="1200" dirty="0" err="1"/>
            <a:t>Pembebanan</a:t>
          </a:r>
          <a:r>
            <a:rPr lang="en-US" sz="1500" kern="1200" dirty="0"/>
            <a:t> </a:t>
          </a:r>
          <a:r>
            <a:rPr lang="en-US" sz="1500" kern="1200" dirty="0" err="1"/>
            <a:t>Menurun</a:t>
          </a:r>
          <a:endParaRPr lang="en-US" sz="1500" kern="1200" dirty="0"/>
        </a:p>
      </dsp:txBody>
      <dsp:txXfrm>
        <a:off x="3175058" y="168397"/>
        <a:ext cx="1300490" cy="804972"/>
      </dsp:txXfrm>
    </dsp:sp>
    <dsp:sp modelId="{FD8167B8-9F08-4D39-A0EE-5979C1496627}">
      <dsp:nvSpPr>
        <dsp:cNvPr id="0" name=""/>
        <dsp:cNvSpPr/>
      </dsp:nvSpPr>
      <dsp:spPr>
        <a:xfrm>
          <a:off x="939463" y="1249117"/>
          <a:ext cx="1346552" cy="855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2E751-174E-4435-89F7-0DB98C2579FC}">
      <dsp:nvSpPr>
        <dsp:cNvPr id="0" name=""/>
        <dsp:cNvSpPr/>
      </dsp:nvSpPr>
      <dsp:spPr>
        <a:xfrm>
          <a:off x="1089080" y="1391253"/>
          <a:ext cx="1346552" cy="85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Metode</a:t>
          </a:r>
          <a:r>
            <a:rPr lang="en-US" sz="1500" kern="1200" dirty="0"/>
            <a:t> </a:t>
          </a:r>
          <a:r>
            <a:rPr lang="en-US" sz="1500" kern="1200" dirty="0" err="1"/>
            <a:t>Jumlah</a:t>
          </a:r>
          <a:r>
            <a:rPr lang="en-US" sz="1500" kern="1200" dirty="0"/>
            <a:t> </a:t>
          </a:r>
          <a:r>
            <a:rPr lang="en-US" sz="1500" kern="1200" dirty="0" err="1"/>
            <a:t>Angka</a:t>
          </a:r>
          <a:r>
            <a:rPr lang="en-US" sz="1500" kern="1200" dirty="0"/>
            <a:t> </a:t>
          </a:r>
          <a:r>
            <a:rPr lang="en-US" sz="1500" kern="1200" dirty="0" err="1"/>
            <a:t>Tahun</a:t>
          </a:r>
          <a:endParaRPr lang="en-US" sz="1500" kern="1200" dirty="0"/>
        </a:p>
      </dsp:txBody>
      <dsp:txXfrm>
        <a:off x="1114124" y="1416297"/>
        <a:ext cx="1296464" cy="804972"/>
      </dsp:txXfrm>
    </dsp:sp>
    <dsp:sp modelId="{D633365E-7A2D-41DB-8B03-D568395F448F}">
      <dsp:nvSpPr>
        <dsp:cNvPr id="0" name=""/>
        <dsp:cNvSpPr/>
      </dsp:nvSpPr>
      <dsp:spPr>
        <a:xfrm>
          <a:off x="5072103" y="1249117"/>
          <a:ext cx="1346552" cy="855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70587-824E-4712-BEE9-4BB7548F5A48}">
      <dsp:nvSpPr>
        <dsp:cNvPr id="0" name=""/>
        <dsp:cNvSpPr/>
      </dsp:nvSpPr>
      <dsp:spPr>
        <a:xfrm>
          <a:off x="5221720" y="1391253"/>
          <a:ext cx="1346552" cy="85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Metode</a:t>
          </a:r>
          <a:r>
            <a:rPr lang="en-US" sz="1500" kern="1200" dirty="0"/>
            <a:t> </a:t>
          </a:r>
          <a:r>
            <a:rPr lang="en-US" sz="1500" kern="1200" dirty="0" err="1"/>
            <a:t>Saldo</a:t>
          </a:r>
          <a:r>
            <a:rPr lang="en-US" sz="1500" kern="1200" dirty="0"/>
            <a:t> </a:t>
          </a:r>
          <a:r>
            <a:rPr lang="en-US" sz="1500" kern="1200" dirty="0" err="1"/>
            <a:t>Menurun</a:t>
          </a:r>
          <a:endParaRPr lang="en-US" sz="1500" kern="1200" dirty="0"/>
        </a:p>
      </dsp:txBody>
      <dsp:txXfrm>
        <a:off x="5246764" y="1416297"/>
        <a:ext cx="1296464" cy="804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CD23B-5D03-4F39-A6D1-6FFC02206849}">
      <dsp:nvSpPr>
        <dsp:cNvPr id="0" name=""/>
        <dsp:cNvSpPr/>
      </dsp:nvSpPr>
      <dsp:spPr>
        <a:xfrm>
          <a:off x="0" y="374070"/>
          <a:ext cx="66199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11F93-7E0C-42AA-8891-77AD3B80870B}">
      <dsp:nvSpPr>
        <dsp:cNvPr id="0" name=""/>
        <dsp:cNvSpPr/>
      </dsp:nvSpPr>
      <dsp:spPr>
        <a:xfrm>
          <a:off x="330996" y="5069"/>
          <a:ext cx="5752495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152" tIns="0" rIns="175152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Menguji</a:t>
          </a:r>
          <a:r>
            <a:rPr lang="en-US" sz="1800" kern="1200" dirty="0"/>
            <a:t> </a:t>
          </a:r>
          <a:r>
            <a:rPr lang="en-US" sz="1800" kern="1200" dirty="0" err="1"/>
            <a:t>penurunan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takberwujud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tahunan</a:t>
          </a:r>
          <a:r>
            <a:rPr lang="en-US" sz="1800" kern="1200" dirty="0"/>
            <a:t> </a:t>
          </a:r>
        </a:p>
      </dsp:txBody>
      <dsp:txXfrm>
        <a:off x="367022" y="41095"/>
        <a:ext cx="5680443" cy="665948"/>
      </dsp:txXfrm>
    </dsp:sp>
    <dsp:sp modelId="{C0267D8D-427E-453F-B429-2BBADAAC2A92}">
      <dsp:nvSpPr>
        <dsp:cNvPr id="0" name=""/>
        <dsp:cNvSpPr/>
      </dsp:nvSpPr>
      <dsp:spPr>
        <a:xfrm>
          <a:off x="0" y="1508070"/>
          <a:ext cx="661993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973665"/>
              <a:satOff val="-2007"/>
              <a:lumOff val="-2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55BCF-CE12-4F29-B08B-96FC28CDE215}">
      <dsp:nvSpPr>
        <dsp:cNvPr id="0" name=""/>
        <dsp:cNvSpPr/>
      </dsp:nvSpPr>
      <dsp:spPr>
        <a:xfrm>
          <a:off x="330996" y="1139070"/>
          <a:ext cx="5752495" cy="738000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152" tIns="0" rIns="175152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Menguji</a:t>
          </a:r>
          <a:r>
            <a:rPr lang="en-US" sz="1800" kern="1200" dirty="0"/>
            <a:t> </a:t>
          </a:r>
          <a:r>
            <a:rPr lang="en-US" sz="1800" kern="1200" dirty="0" err="1"/>
            <a:t>penurunan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i="1" kern="1200" dirty="0"/>
            <a:t>goodwill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kombinasi</a:t>
          </a:r>
          <a:r>
            <a:rPr lang="en-US" sz="1800" kern="1200" dirty="0"/>
            <a:t> </a:t>
          </a:r>
          <a:r>
            <a:rPr lang="en-US" sz="1800" kern="1200" dirty="0" err="1"/>
            <a:t>bisnis</a:t>
          </a:r>
          <a:r>
            <a:rPr lang="en-US" sz="1800" kern="1200" dirty="0"/>
            <a:t>,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tahunan</a:t>
          </a:r>
          <a:endParaRPr lang="en-US" sz="1800" kern="1200" dirty="0"/>
        </a:p>
      </dsp:txBody>
      <dsp:txXfrm>
        <a:off x="367022" y="1175096"/>
        <a:ext cx="5680443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FDEF7-D6B4-4261-AD6A-21726B5B7A0F}">
      <dsp:nvSpPr>
        <dsp:cNvPr id="0" name=""/>
        <dsp:cNvSpPr/>
      </dsp:nvSpPr>
      <dsp:spPr>
        <a:xfrm>
          <a:off x="0" y="0"/>
          <a:ext cx="785818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Rugi</a:t>
          </a:r>
          <a:r>
            <a:rPr lang="en-US" sz="2000" kern="1200" dirty="0"/>
            <a:t> </a:t>
          </a:r>
          <a:r>
            <a:rPr lang="en-US" sz="2000" kern="1200" dirty="0" err="1"/>
            <a:t>penurunan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direvaluasi</a:t>
          </a:r>
          <a:r>
            <a:rPr lang="en-US" sz="2000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>
              <a:sym typeface="Wingdings" pitchFamily="2" charset="2"/>
            </a:rPr>
            <a:t>laporan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laba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rugi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komprehensif</a:t>
          </a:r>
          <a:endParaRPr lang="en-US" sz="2000" kern="1200" dirty="0"/>
        </a:p>
      </dsp:txBody>
      <dsp:txXfrm>
        <a:off x="1698636" y="0"/>
        <a:ext cx="6159543" cy="1269999"/>
      </dsp:txXfrm>
    </dsp:sp>
    <dsp:sp modelId="{D1280FA0-F2C1-410C-A58A-D82905A9A5D4}">
      <dsp:nvSpPr>
        <dsp:cNvPr id="0" name=""/>
        <dsp:cNvSpPr/>
      </dsp:nvSpPr>
      <dsp:spPr>
        <a:xfrm>
          <a:off x="126999" y="126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6F224F-D7D9-48D2-BCE6-561AECC58F13}">
      <dsp:nvSpPr>
        <dsp:cNvPr id="0" name=""/>
        <dsp:cNvSpPr/>
      </dsp:nvSpPr>
      <dsp:spPr>
        <a:xfrm>
          <a:off x="0" y="1396999"/>
          <a:ext cx="785818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Rugi</a:t>
          </a:r>
          <a:r>
            <a:rPr lang="en-US" sz="2000" kern="1200" dirty="0"/>
            <a:t> </a:t>
          </a:r>
          <a:r>
            <a:rPr lang="en-US" sz="2000" kern="1200" dirty="0" err="1"/>
            <a:t>penurunan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 err="1"/>
            <a:t>aset</a:t>
          </a:r>
          <a:r>
            <a:rPr lang="en-US" sz="2000" kern="1200" dirty="0"/>
            <a:t> </a:t>
          </a:r>
          <a:r>
            <a:rPr lang="en-US" sz="2000" kern="1200" dirty="0" err="1"/>
            <a:t>revaluasian</a:t>
          </a:r>
          <a:r>
            <a:rPr lang="en-US" sz="2000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>
              <a:sym typeface="Wingdings" pitchFamily="2" charset="2"/>
            </a:rPr>
            <a:t>pendapatan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komprehensif</a:t>
          </a:r>
          <a:r>
            <a:rPr lang="en-US" sz="2000" kern="1200" dirty="0">
              <a:sym typeface="Wingdings" pitchFamily="2" charset="2"/>
            </a:rPr>
            <a:t> lain </a:t>
          </a:r>
          <a:r>
            <a:rPr lang="en-US" sz="2000" kern="1200" dirty="0" err="1">
              <a:sym typeface="Wingdings" pitchFamily="2" charset="2"/>
            </a:rPr>
            <a:t>jika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rugi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penurunan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nilai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tidak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melebihi</a:t>
          </a:r>
          <a:r>
            <a:rPr lang="en-US" sz="2000" kern="1200" dirty="0">
              <a:sym typeface="Wingdings" pitchFamily="2" charset="2"/>
            </a:rPr>
            <a:t> surplus </a:t>
          </a:r>
          <a:r>
            <a:rPr lang="en-US" sz="2000" kern="1200" dirty="0" err="1">
              <a:sym typeface="Wingdings" pitchFamily="2" charset="2"/>
            </a:rPr>
            <a:t>revaluasi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aset</a:t>
          </a:r>
          <a:r>
            <a:rPr lang="en-US" sz="2000" kern="1200" dirty="0">
              <a:sym typeface="Wingdings" pitchFamily="2" charset="2"/>
            </a:rPr>
            <a:t> yang </a:t>
          </a:r>
          <a:r>
            <a:rPr lang="en-US" sz="2000" kern="1200" dirty="0" err="1">
              <a:sym typeface="Wingdings" pitchFamily="2" charset="2"/>
            </a:rPr>
            <a:t>sama</a:t>
          </a:r>
          <a:r>
            <a:rPr lang="en-US" sz="2000" kern="1200" dirty="0">
              <a:sym typeface="Wingdings" pitchFamily="2" charset="2"/>
            </a:rPr>
            <a:t>. </a:t>
          </a:r>
          <a:endParaRPr lang="en-US" sz="2000" kern="1200" dirty="0"/>
        </a:p>
      </dsp:txBody>
      <dsp:txXfrm>
        <a:off x="1698636" y="1396999"/>
        <a:ext cx="6159543" cy="1269999"/>
      </dsp:txXfrm>
    </dsp:sp>
    <dsp:sp modelId="{89105976-0DBF-4A34-BEC6-74B75608ACFD}">
      <dsp:nvSpPr>
        <dsp:cNvPr id="0" name=""/>
        <dsp:cNvSpPr/>
      </dsp:nvSpPr>
      <dsp:spPr>
        <a:xfrm>
          <a:off x="126999" y="1523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863649-B424-4558-9CE2-32F1DDDA5C1D}">
      <dsp:nvSpPr>
        <dsp:cNvPr id="0" name=""/>
        <dsp:cNvSpPr/>
      </dsp:nvSpPr>
      <dsp:spPr>
        <a:xfrm>
          <a:off x="0" y="2793999"/>
          <a:ext cx="785818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Setelah</a:t>
          </a:r>
          <a:r>
            <a:rPr lang="en-US" sz="2000" kern="1200" dirty="0"/>
            <a:t> </a:t>
          </a:r>
          <a:r>
            <a:rPr lang="en-US" sz="2000" kern="1200" dirty="0" err="1"/>
            <a:t>pengakuan</a:t>
          </a:r>
          <a:r>
            <a:rPr lang="en-US" sz="2000" kern="1200" dirty="0"/>
            <a:t> </a:t>
          </a:r>
          <a:r>
            <a:rPr lang="en-US" sz="2000" kern="1200" dirty="0" err="1"/>
            <a:t>rugi</a:t>
          </a:r>
          <a:r>
            <a:rPr lang="en-US" sz="2000" kern="1200" dirty="0"/>
            <a:t> </a:t>
          </a:r>
          <a:r>
            <a:rPr lang="en-US" sz="2000" kern="1200" dirty="0" err="1"/>
            <a:t>penurunan</a:t>
          </a:r>
          <a:r>
            <a:rPr lang="en-US" sz="2000" kern="1200" dirty="0"/>
            <a:t> </a:t>
          </a:r>
          <a:r>
            <a:rPr lang="en-US" sz="2000" kern="1200" dirty="0" err="1"/>
            <a:t>nilai</a:t>
          </a:r>
          <a:r>
            <a:rPr lang="en-US" sz="2000" kern="1200" dirty="0"/>
            <a:t>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 err="1">
              <a:sym typeface="Wingdings" pitchFamily="2" charset="2"/>
            </a:rPr>
            <a:t>beban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penyusutan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aset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disesuaikan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di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masa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depan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untuk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mengalokasikan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nilai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tercatat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revisian</a:t>
          </a:r>
          <a:r>
            <a:rPr lang="en-US" sz="2000" kern="1200" dirty="0">
              <a:sym typeface="Wingdings" pitchFamily="2" charset="2"/>
            </a:rPr>
            <a:t> , </a:t>
          </a:r>
          <a:r>
            <a:rPr lang="en-US" sz="2000" kern="1200" dirty="0" err="1">
              <a:sym typeface="Wingdings" pitchFamily="2" charset="2"/>
            </a:rPr>
            <a:t>setelah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dikurangi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nilai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residu</a:t>
          </a:r>
          <a:r>
            <a:rPr lang="en-US" sz="2000" kern="1200" dirty="0">
              <a:sym typeface="Wingdings" pitchFamily="2" charset="2"/>
            </a:rPr>
            <a:t>, </a:t>
          </a:r>
          <a:r>
            <a:rPr lang="en-US" sz="2000" kern="1200" dirty="0" err="1">
              <a:sym typeface="Wingdings" pitchFamily="2" charset="2"/>
            </a:rPr>
            <a:t>selama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sisa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masa</a:t>
          </a:r>
          <a:r>
            <a:rPr lang="en-US" sz="2000" kern="1200" dirty="0">
              <a:sym typeface="Wingdings" pitchFamily="2" charset="2"/>
            </a:rPr>
            <a:t> </a:t>
          </a:r>
          <a:r>
            <a:rPr lang="en-US" sz="2000" kern="1200" dirty="0" err="1">
              <a:sym typeface="Wingdings" pitchFamily="2" charset="2"/>
            </a:rPr>
            <a:t>manfaatnya</a:t>
          </a:r>
          <a:r>
            <a:rPr lang="en-US" sz="2000" kern="1200" dirty="0">
              <a:sym typeface="Wingdings" pitchFamily="2" charset="2"/>
            </a:rPr>
            <a:t>.</a:t>
          </a:r>
          <a:endParaRPr lang="en-US" sz="2000" kern="1200" dirty="0"/>
        </a:p>
      </dsp:txBody>
      <dsp:txXfrm>
        <a:off x="1698635" y="2793999"/>
        <a:ext cx="6159543" cy="1269999"/>
      </dsp:txXfrm>
    </dsp:sp>
    <dsp:sp modelId="{DC2D1120-54EC-4CF9-8229-FAB10829DC37}">
      <dsp:nvSpPr>
        <dsp:cNvPr id="0" name=""/>
        <dsp:cNvSpPr/>
      </dsp:nvSpPr>
      <dsp:spPr>
        <a:xfrm>
          <a:off x="126999" y="2920999"/>
          <a:ext cx="1571636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8B8C0-CE95-4646-BE7B-3A32F132C600}">
      <dsp:nvSpPr>
        <dsp:cNvPr id="0" name=""/>
        <dsp:cNvSpPr/>
      </dsp:nvSpPr>
      <dsp:spPr>
        <a:xfrm>
          <a:off x="0" y="0"/>
          <a:ext cx="7786742" cy="1623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Pembalikan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rugi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penurunan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suatu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UPK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dialokasikan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kepada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aset-aset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unit (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kecuali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i="1" kern="1200" dirty="0">
              <a:solidFill>
                <a:schemeClr val="tx2">
                  <a:lumMod val="50000"/>
                </a:schemeClr>
              </a:solidFill>
            </a:rPr>
            <a:t>goodwill)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prorata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dengan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aset-asetnya</a:t>
          </a:r>
          <a:endParaRPr lang="en-US" sz="2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79201" y="0"/>
        <a:ext cx="6007540" cy="1623033"/>
      </dsp:txXfrm>
    </dsp:sp>
    <dsp:sp modelId="{B687EB68-9953-4D88-8745-E3D5F6676D4E}">
      <dsp:nvSpPr>
        <dsp:cNvPr id="0" name=""/>
        <dsp:cNvSpPr/>
      </dsp:nvSpPr>
      <dsp:spPr>
        <a:xfrm>
          <a:off x="221853" y="101923"/>
          <a:ext cx="1557348" cy="141918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84A806-21F4-49DB-B64D-B16418D26BF7}">
      <dsp:nvSpPr>
        <dsp:cNvPr id="0" name=""/>
        <dsp:cNvSpPr/>
      </dsp:nvSpPr>
      <dsp:spPr>
        <a:xfrm>
          <a:off x="0" y="1844886"/>
          <a:ext cx="7786742" cy="2218531"/>
        </a:xfrm>
        <a:prstGeom prst="roundRect">
          <a:avLst>
            <a:gd name="adj" fmla="val 10000"/>
          </a:avLst>
        </a:prstGeom>
        <a:solidFill>
          <a:schemeClr val="accent5">
            <a:hueOff val="-10973665"/>
            <a:satOff val="-2007"/>
            <a:lumOff val="-2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aset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tidak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boleh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dinaikkan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atas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terendah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300" kern="1200" dirty="0" err="1">
              <a:solidFill>
                <a:schemeClr val="tx2">
                  <a:lumMod val="50000"/>
                </a:schemeClr>
              </a:solidFill>
            </a:rPr>
            <a:t>dari</a:t>
          </a:r>
          <a:r>
            <a:rPr lang="en-US" sz="2300" kern="1200" dirty="0">
              <a:solidFill>
                <a:schemeClr val="tx2">
                  <a:lumMod val="50000"/>
                </a:schemeClr>
              </a:solidFill>
            </a:rPr>
            <a:t>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solidFill>
                <a:schemeClr val="tx2">
                  <a:lumMod val="50000"/>
                </a:schemeClr>
              </a:solidFill>
            </a:rPr>
            <a:t>jumlah terpulihkan (jika ditentukan); dan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jumlah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tercatat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telah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ditentukan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amortisasi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depresiasi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neto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)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jika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tidak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ada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rugi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penurunan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nilai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yang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telah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diakui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aset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tersebut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dalam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periode</a:t>
          </a: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2">
                  <a:lumMod val="50000"/>
                </a:schemeClr>
              </a:solidFill>
            </a:rPr>
            <a:t>sebelumnya</a:t>
          </a:r>
          <a:endParaRPr lang="en-US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79201" y="1844886"/>
        <a:ext cx="6007540" cy="2218531"/>
      </dsp:txXfrm>
    </dsp:sp>
    <dsp:sp modelId="{EE9A3EB4-7B73-4FFC-BCFC-860A70E4209A}">
      <dsp:nvSpPr>
        <dsp:cNvPr id="0" name=""/>
        <dsp:cNvSpPr/>
      </dsp:nvSpPr>
      <dsp:spPr>
        <a:xfrm>
          <a:off x="221853" y="2066739"/>
          <a:ext cx="1557348" cy="177482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1511145"/>
            <a:satOff val="-10539"/>
            <a:lumOff val="-84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699DC-2A36-40A9-BE1E-89B8DA248F17}">
      <dsp:nvSpPr>
        <dsp:cNvPr id="0" name=""/>
        <dsp:cNvSpPr/>
      </dsp:nvSpPr>
      <dsp:spPr>
        <a:xfrm rot="5400000">
          <a:off x="4400561" y="-2013015"/>
          <a:ext cx="800139" cy="50292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Keberadaan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jumlah</a:t>
          </a:r>
          <a:r>
            <a:rPr lang="en-US" sz="1700" kern="1200" dirty="0"/>
            <a:t> </a:t>
          </a:r>
          <a:r>
            <a:rPr lang="en-US" sz="1700" kern="1200" dirty="0" err="1"/>
            <a:t>pembatasan</a:t>
          </a:r>
          <a:r>
            <a:rPr lang="en-US" sz="1700" kern="1200" dirty="0"/>
            <a:t> </a:t>
          </a:r>
          <a:r>
            <a:rPr lang="en-US" sz="1700" kern="1200" dirty="0" err="1"/>
            <a:t>hak</a:t>
          </a:r>
          <a:r>
            <a:rPr lang="en-US" sz="1700" kern="1200" dirty="0"/>
            <a:t> </a:t>
          </a:r>
          <a:r>
            <a:rPr lang="en-US" sz="1700" kern="1200" dirty="0" err="1"/>
            <a:t>milik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aset</a:t>
          </a:r>
          <a:r>
            <a:rPr lang="en-US" sz="1700" kern="1200" dirty="0"/>
            <a:t> </a:t>
          </a:r>
          <a:r>
            <a:rPr lang="en-US" sz="1700" kern="1200" dirty="0" err="1"/>
            <a:t>tetap</a:t>
          </a:r>
          <a:r>
            <a:rPr lang="en-US" sz="1700" kern="1200" dirty="0"/>
            <a:t> yang </a:t>
          </a:r>
          <a:r>
            <a:rPr lang="en-US" sz="1700" kern="1200" dirty="0" err="1"/>
            <a:t>dijaminkan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utang</a:t>
          </a:r>
          <a:endParaRPr lang="en-US" sz="1700" kern="1200" dirty="0"/>
        </a:p>
      </dsp:txBody>
      <dsp:txXfrm rot="-5400000">
        <a:off x="2286013" y="140593"/>
        <a:ext cx="4990175" cy="722019"/>
      </dsp:txXfrm>
    </dsp:sp>
    <dsp:sp modelId="{554E2302-DB38-4E00-BD2A-96E35A4ED107}">
      <dsp:nvSpPr>
        <dsp:cNvPr id="0" name=""/>
        <dsp:cNvSpPr/>
      </dsp:nvSpPr>
      <dsp:spPr>
        <a:xfrm>
          <a:off x="542931" y="1515"/>
          <a:ext cx="1743082" cy="10001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591755" y="50339"/>
        <a:ext cx="1645434" cy="902525"/>
      </dsp:txXfrm>
    </dsp:sp>
    <dsp:sp modelId="{30EA3FC9-0798-4D7C-9482-36A1BB5BE07E}">
      <dsp:nvSpPr>
        <dsp:cNvPr id="0" name=""/>
        <dsp:cNvSpPr/>
      </dsp:nvSpPr>
      <dsp:spPr>
        <a:xfrm rot="5400000">
          <a:off x="4400561" y="-962832"/>
          <a:ext cx="800139" cy="5029235"/>
        </a:xfrm>
        <a:prstGeom prst="round2SameRect">
          <a:avLst/>
        </a:prstGeom>
        <a:solidFill>
          <a:schemeClr val="accent5">
            <a:tint val="40000"/>
            <a:alpha val="90000"/>
            <a:hueOff val="-5778779"/>
            <a:satOff val="-5615"/>
            <a:lumOff val="-32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778779"/>
              <a:satOff val="-5615"/>
              <a:lumOff val="-3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Jumlah</a:t>
          </a:r>
          <a:r>
            <a:rPr lang="en-US" sz="1700" kern="1200" dirty="0"/>
            <a:t> </a:t>
          </a:r>
          <a:r>
            <a:rPr lang="en-US" sz="1700" kern="1200" dirty="0" err="1"/>
            <a:t>pengeluaran</a:t>
          </a:r>
          <a:r>
            <a:rPr lang="en-US" sz="1700" kern="1200" dirty="0"/>
            <a:t> yang </a:t>
          </a:r>
          <a:r>
            <a:rPr lang="en-US" sz="1700" kern="1200" dirty="0" err="1"/>
            <a:t>diakui</a:t>
          </a:r>
          <a:r>
            <a:rPr lang="en-US" sz="1700" kern="1200" dirty="0"/>
            <a:t> </a:t>
          </a:r>
          <a:r>
            <a:rPr lang="en-US" sz="1700" kern="1200" dirty="0" err="1"/>
            <a:t>sebagai</a:t>
          </a:r>
          <a:r>
            <a:rPr lang="en-US" sz="1700" kern="1200" dirty="0"/>
            <a:t> </a:t>
          </a:r>
          <a:r>
            <a:rPr lang="en-US" sz="1700" kern="1200" dirty="0" err="1"/>
            <a:t>aset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penyelesaian</a:t>
          </a:r>
          <a:endParaRPr lang="en-US" sz="1700" kern="1200" dirty="0"/>
        </a:p>
      </dsp:txBody>
      <dsp:txXfrm rot="-5400000">
        <a:off x="2286013" y="1190776"/>
        <a:ext cx="4990175" cy="722019"/>
      </dsp:txXfrm>
    </dsp:sp>
    <dsp:sp modelId="{7F21709B-86B9-40E5-B280-DE941BEF59AA}">
      <dsp:nvSpPr>
        <dsp:cNvPr id="0" name=""/>
        <dsp:cNvSpPr/>
      </dsp:nvSpPr>
      <dsp:spPr>
        <a:xfrm>
          <a:off x="542931" y="1051698"/>
          <a:ext cx="1743082" cy="1000173"/>
        </a:xfrm>
        <a:prstGeom prst="roundRect">
          <a:avLst/>
        </a:prstGeom>
        <a:gradFill rotWithShape="0">
          <a:gsLst>
            <a:gs pos="0">
              <a:schemeClr val="accent5">
                <a:hueOff val="-5486832"/>
                <a:satOff val="-1003"/>
                <a:lumOff val="-14215"/>
                <a:alphaOff val="0"/>
                <a:tint val="50000"/>
                <a:satMod val="300000"/>
              </a:schemeClr>
            </a:gs>
            <a:gs pos="35000">
              <a:schemeClr val="accent5">
                <a:hueOff val="-5486832"/>
                <a:satOff val="-1003"/>
                <a:lumOff val="-14215"/>
                <a:alphaOff val="0"/>
                <a:tint val="37000"/>
                <a:satMod val="300000"/>
              </a:schemeClr>
            </a:gs>
            <a:gs pos="100000">
              <a:schemeClr val="accent5">
                <a:hueOff val="-5486832"/>
                <a:satOff val="-1003"/>
                <a:lumOff val="-14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91755" y="1100522"/>
        <a:ext cx="1645434" cy="902525"/>
      </dsp:txXfrm>
    </dsp:sp>
    <dsp:sp modelId="{D13BA71C-FB27-4197-A2B5-4459514849CB}">
      <dsp:nvSpPr>
        <dsp:cNvPr id="0" name=""/>
        <dsp:cNvSpPr/>
      </dsp:nvSpPr>
      <dsp:spPr>
        <a:xfrm rot="5400000">
          <a:off x="4400561" y="87350"/>
          <a:ext cx="800139" cy="5029235"/>
        </a:xfrm>
        <a:prstGeom prst="round2Same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Jumlah</a:t>
          </a:r>
          <a:r>
            <a:rPr lang="en-US" sz="1700" kern="1200" dirty="0"/>
            <a:t> </a:t>
          </a:r>
          <a:r>
            <a:rPr lang="en-US" sz="1700" kern="1200" dirty="0" err="1"/>
            <a:t>komitemen</a:t>
          </a:r>
          <a:r>
            <a:rPr lang="en-US" sz="1700" kern="1200" dirty="0"/>
            <a:t> </a:t>
          </a:r>
          <a:r>
            <a:rPr lang="en-US" sz="1700" kern="1200" dirty="0" err="1"/>
            <a:t>kontraktual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memperoleh</a:t>
          </a:r>
          <a:r>
            <a:rPr lang="en-US" sz="1700" kern="1200" dirty="0"/>
            <a:t> </a:t>
          </a:r>
          <a:r>
            <a:rPr lang="en-US" sz="1700" kern="1200" dirty="0" err="1"/>
            <a:t>aset</a:t>
          </a:r>
          <a:r>
            <a:rPr lang="en-US" sz="1700" kern="1200" dirty="0"/>
            <a:t> </a:t>
          </a:r>
          <a:r>
            <a:rPr lang="en-US" sz="1700" kern="1200" dirty="0" err="1"/>
            <a:t>tetap</a:t>
          </a:r>
          <a:endParaRPr lang="en-US" sz="1700" kern="1200" dirty="0"/>
        </a:p>
      </dsp:txBody>
      <dsp:txXfrm rot="-5400000">
        <a:off x="2286013" y="2240958"/>
        <a:ext cx="4990175" cy="722019"/>
      </dsp:txXfrm>
    </dsp:sp>
    <dsp:sp modelId="{F21CBEA7-A546-4399-8287-9DE426EC5606}">
      <dsp:nvSpPr>
        <dsp:cNvPr id="0" name=""/>
        <dsp:cNvSpPr/>
      </dsp:nvSpPr>
      <dsp:spPr>
        <a:xfrm>
          <a:off x="542931" y="2101880"/>
          <a:ext cx="1743082" cy="1000173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591755" y="2150704"/>
        <a:ext cx="1645434" cy="9025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699DC-2A36-40A9-BE1E-89B8DA248F17}">
      <dsp:nvSpPr>
        <dsp:cNvPr id="0" name=""/>
        <dsp:cNvSpPr/>
      </dsp:nvSpPr>
      <dsp:spPr>
        <a:xfrm rot="5400000">
          <a:off x="4390214" y="-2001570"/>
          <a:ext cx="820833" cy="50292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Jumlah</a:t>
          </a:r>
          <a:r>
            <a:rPr lang="en-US" sz="1700" kern="1200" dirty="0"/>
            <a:t> </a:t>
          </a:r>
          <a:r>
            <a:rPr lang="en-US" sz="1700" kern="1200" dirty="0" err="1"/>
            <a:t>kompensasi</a:t>
          </a:r>
          <a:r>
            <a:rPr lang="en-US" sz="1700" kern="1200" dirty="0"/>
            <a:t> </a:t>
          </a:r>
          <a:r>
            <a:rPr lang="en-US" sz="1700" kern="1200" dirty="0" err="1"/>
            <a:t>pihak</a:t>
          </a:r>
          <a:r>
            <a:rPr lang="en-US" sz="1700" kern="1200" dirty="0"/>
            <a:t> </a:t>
          </a:r>
          <a:r>
            <a:rPr lang="en-US" sz="1700" kern="1200" dirty="0" err="1"/>
            <a:t>ketiga</a:t>
          </a:r>
          <a:r>
            <a:rPr lang="en-US" sz="1700" kern="1200" dirty="0"/>
            <a:t> </a:t>
          </a:r>
          <a:r>
            <a:rPr lang="en-US" sz="1700" kern="1200" dirty="0" err="1"/>
            <a:t>atas</a:t>
          </a:r>
          <a:r>
            <a:rPr lang="en-US" sz="1700" kern="1200" dirty="0"/>
            <a:t> </a:t>
          </a:r>
          <a:r>
            <a:rPr lang="en-US" sz="1700" kern="1200" dirty="0" err="1"/>
            <a:t>aset</a:t>
          </a:r>
          <a:r>
            <a:rPr lang="en-US" sz="1700" kern="1200" dirty="0"/>
            <a:t> </a:t>
          </a:r>
          <a:r>
            <a:rPr lang="en-US" sz="1700" kern="1200" dirty="0" err="1"/>
            <a:t>tetap</a:t>
          </a:r>
          <a:r>
            <a:rPr lang="en-US" sz="1700" kern="1200" dirty="0"/>
            <a:t> yang </a:t>
          </a:r>
          <a:r>
            <a:rPr lang="en-US" sz="1700" kern="1200" dirty="0" err="1"/>
            <a:t>dimasukkan</a:t>
          </a:r>
          <a:r>
            <a:rPr lang="en-US" sz="1700" kern="1200" dirty="0"/>
            <a:t> </a:t>
          </a:r>
          <a:r>
            <a:rPr lang="en-US" sz="1700" kern="1200" dirty="0" err="1"/>
            <a:t>ke</a:t>
          </a:r>
          <a:r>
            <a:rPr lang="en-US" sz="1700" kern="1200" dirty="0"/>
            <a:t> </a:t>
          </a:r>
          <a:r>
            <a:rPr lang="en-US" sz="1700" kern="1200" dirty="0" err="1"/>
            <a:t>laba</a:t>
          </a:r>
          <a:r>
            <a:rPr lang="en-US" sz="1700" kern="1200" dirty="0"/>
            <a:t> </a:t>
          </a:r>
          <a:r>
            <a:rPr lang="en-US" sz="1700" kern="1200" dirty="0" err="1"/>
            <a:t>rugi</a:t>
          </a:r>
          <a:endParaRPr lang="en-US" sz="1700" kern="1200" dirty="0"/>
        </a:p>
      </dsp:txBody>
      <dsp:txXfrm rot="-5400000">
        <a:off x="2286013" y="142701"/>
        <a:ext cx="4989165" cy="740693"/>
      </dsp:txXfrm>
    </dsp:sp>
    <dsp:sp modelId="{554E2302-DB38-4E00-BD2A-96E35A4ED107}">
      <dsp:nvSpPr>
        <dsp:cNvPr id="0" name=""/>
        <dsp:cNvSpPr/>
      </dsp:nvSpPr>
      <dsp:spPr>
        <a:xfrm>
          <a:off x="542931" y="25"/>
          <a:ext cx="1743082" cy="10260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593018" y="50112"/>
        <a:ext cx="1642908" cy="925868"/>
      </dsp:txXfrm>
    </dsp:sp>
    <dsp:sp modelId="{30EA3FC9-0798-4D7C-9482-36A1BB5BE07E}">
      <dsp:nvSpPr>
        <dsp:cNvPr id="0" name=""/>
        <dsp:cNvSpPr/>
      </dsp:nvSpPr>
      <dsp:spPr>
        <a:xfrm rot="5400000">
          <a:off x="4390214" y="-924226"/>
          <a:ext cx="820833" cy="5029235"/>
        </a:xfrm>
        <a:prstGeom prst="round2SameRect">
          <a:avLst/>
        </a:prstGeom>
        <a:solidFill>
          <a:schemeClr val="accent5">
            <a:tint val="40000"/>
            <a:alpha val="90000"/>
            <a:hueOff val="-11557559"/>
            <a:satOff val="-11231"/>
            <a:lumOff val="-64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557559"/>
              <a:satOff val="-11231"/>
              <a:lumOff val="-64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Jika</a:t>
          </a:r>
          <a:r>
            <a:rPr lang="en-US" sz="1700" kern="1200" dirty="0"/>
            <a:t> </a:t>
          </a:r>
          <a:r>
            <a:rPr lang="en-US" sz="1700" kern="1200" dirty="0" err="1"/>
            <a:t>ada</a:t>
          </a:r>
          <a:r>
            <a:rPr lang="en-US" sz="1700" kern="1200" dirty="0"/>
            <a:t> </a:t>
          </a:r>
          <a:r>
            <a:rPr lang="en-US" sz="1700" kern="1200" dirty="0" err="1"/>
            <a:t>perubahan</a:t>
          </a:r>
          <a:r>
            <a:rPr lang="en-US" sz="1700" kern="1200" dirty="0"/>
            <a:t> </a:t>
          </a:r>
          <a:r>
            <a:rPr lang="en-US" sz="1700" kern="1200" dirty="0" err="1"/>
            <a:t>estimasi</a:t>
          </a:r>
          <a:r>
            <a:rPr lang="en-US" sz="1700" kern="1200" dirty="0"/>
            <a:t> </a:t>
          </a:r>
          <a:r>
            <a:rPr lang="en-US" sz="1700" kern="1200" dirty="0" err="1"/>
            <a:t>terkait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masa</a:t>
          </a:r>
          <a:r>
            <a:rPr lang="en-US" sz="1700" kern="1200" dirty="0"/>
            <a:t> </a:t>
          </a:r>
          <a:r>
            <a:rPr lang="en-US" sz="1700" kern="1200" dirty="0" err="1"/>
            <a:t>manfaat</a:t>
          </a:r>
          <a:r>
            <a:rPr lang="en-US" sz="1700" kern="1200" dirty="0"/>
            <a:t>, </a:t>
          </a:r>
          <a:r>
            <a:rPr lang="en-US" sz="1700" kern="1200" dirty="0" err="1"/>
            <a:t>nilai</a:t>
          </a:r>
          <a:r>
            <a:rPr lang="en-US" sz="1700" kern="1200" dirty="0"/>
            <a:t> </a:t>
          </a:r>
          <a:r>
            <a:rPr lang="en-US" sz="1700" kern="1200" dirty="0" err="1"/>
            <a:t>residu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metode</a:t>
          </a:r>
          <a:r>
            <a:rPr lang="en-US" sz="1700" kern="1200" dirty="0"/>
            <a:t> </a:t>
          </a:r>
          <a:r>
            <a:rPr lang="en-US" sz="1700" kern="1200" dirty="0" err="1"/>
            <a:t>penyusutan</a:t>
          </a:r>
          <a:endParaRPr lang="en-US" sz="1700" kern="1200" dirty="0"/>
        </a:p>
      </dsp:txBody>
      <dsp:txXfrm rot="-5400000">
        <a:off x="2286013" y="1220045"/>
        <a:ext cx="4989165" cy="740693"/>
      </dsp:txXfrm>
    </dsp:sp>
    <dsp:sp modelId="{7F21709B-86B9-40E5-B280-DE941BEF59AA}">
      <dsp:nvSpPr>
        <dsp:cNvPr id="0" name=""/>
        <dsp:cNvSpPr/>
      </dsp:nvSpPr>
      <dsp:spPr>
        <a:xfrm>
          <a:off x="542931" y="1077370"/>
          <a:ext cx="1743082" cy="1026042"/>
        </a:xfrm>
        <a:prstGeom prst="roundRect">
          <a:avLst/>
        </a:prstGeom>
        <a:gradFill rotWithShape="0">
          <a:gsLst>
            <a:gs pos="0">
              <a:schemeClr val="accent5">
                <a:hueOff val="-10973665"/>
                <a:satOff val="-2007"/>
                <a:lumOff val="-28431"/>
                <a:alphaOff val="0"/>
                <a:tint val="50000"/>
                <a:satMod val="300000"/>
              </a:schemeClr>
            </a:gs>
            <a:gs pos="35000">
              <a:schemeClr val="accent5">
                <a:hueOff val="-10973665"/>
                <a:satOff val="-2007"/>
                <a:lumOff val="-28431"/>
                <a:alphaOff val="0"/>
                <a:tint val="37000"/>
                <a:satMod val="300000"/>
              </a:schemeClr>
            </a:gs>
            <a:gs pos="100000">
              <a:schemeClr val="accent5">
                <a:hueOff val="-10973665"/>
                <a:satOff val="-2007"/>
                <a:lumOff val="-2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just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593018" y="1127457"/>
        <a:ext cx="1642908" cy="92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TO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1" y="3481389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7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1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6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7" y="3206750"/>
            <a:ext cx="2533651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1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228600"/>
            <a:ext cx="2076451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076951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"/>
            <a:ext cx="8229600" cy="5635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13003175" imgH="1612698" progId="">
                  <p:embed/>
                </p:oleObj>
              </mc:Choice>
              <mc:Fallback>
                <p:oleObj name="Image" r:id="rId15" imgW="13003175" imgH="1612698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9DE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1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563563"/>
          </a:xfrm>
        </p:spPr>
        <p:txBody>
          <a:bodyPr/>
          <a:lstStyle/>
          <a:p>
            <a:r>
              <a:rPr lang="en-US" dirty="0"/>
              <a:t>BAB 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gray">
          <a:xfrm>
            <a:off x="509559" y="1722429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Depresiasi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officeca_430x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643182"/>
            <a:ext cx="4087481" cy="3212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Metode</a:t>
            </a:r>
            <a:r>
              <a:rPr lang="en-US">
                <a:solidFill>
                  <a:srgbClr val="37399B"/>
                </a:solidFill>
              </a:rPr>
              <a:t> Depresiasi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1670" y="1500174"/>
            <a:ext cx="550072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fi-FI" dirty="0"/>
              <a:t>mencerminkan ekspektasi pola penggunaan 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571744"/>
            <a:ext cx="428628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852" y="2617056"/>
            <a:ext cx="142876" cy="571504"/>
          </a:xfrm>
          <a:prstGeom prst="rect">
            <a:avLst/>
          </a:prstGeom>
          <a:solidFill>
            <a:srgbClr val="E74C0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7441" y="2660601"/>
            <a:ext cx="94164" cy="469584"/>
          </a:xfrm>
          <a:prstGeom prst="rect">
            <a:avLst/>
          </a:prstGeom>
          <a:solidFill>
            <a:srgbClr val="E74C0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29841" y="2727683"/>
            <a:ext cx="84639" cy="282213"/>
          </a:xfrm>
          <a:prstGeom prst="rect">
            <a:avLst/>
          </a:prstGeom>
          <a:solidFill>
            <a:srgbClr val="E74C0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28794" y="2571744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err="1">
                <a:solidFill>
                  <a:srgbClr val="FF0000"/>
                </a:solidFill>
              </a:rPr>
              <a:t>Metode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Garis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Lurus</a:t>
            </a:r>
            <a:endParaRPr lang="en-US" b="1" u="sng" dirty="0">
              <a:solidFill>
                <a:srgbClr val="FF0000"/>
              </a:solidFill>
            </a:endParaRPr>
          </a:p>
          <a:p>
            <a:pPr algn="just"/>
            <a:r>
              <a:rPr lang="en-US" dirty="0" err="1"/>
              <a:t>Mengasumsikan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konstan</a:t>
            </a:r>
            <a:r>
              <a:rPr lang="en-US" dirty="0"/>
              <a:t> </a:t>
            </a:r>
            <a:r>
              <a:rPr lang="fi-FI" dirty="0"/>
              <a:t>dari aset selama masa manfaatnya </a:t>
            </a:r>
            <a:r>
              <a:rPr lang="fi-FI" b="1" dirty="0">
                <a:sym typeface="Wingdings" pitchFamily="2" charset="2"/>
              </a:rPr>
              <a:t> pembebanan konstan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920313"/>
            <a:ext cx="428628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5852" y="3965625"/>
            <a:ext cx="142876" cy="5715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77441" y="4009170"/>
            <a:ext cx="94164" cy="4695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29841" y="4076252"/>
            <a:ext cx="84639" cy="2822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28794" y="3571876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err="1">
                <a:solidFill>
                  <a:srgbClr val="FFC000"/>
                </a:solidFill>
              </a:rPr>
              <a:t>Metode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u="sng" dirty="0" err="1">
                <a:solidFill>
                  <a:srgbClr val="FFC000"/>
                </a:solidFill>
              </a:rPr>
              <a:t>Pembebanan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u="sng" dirty="0" err="1">
                <a:solidFill>
                  <a:srgbClr val="FFC000"/>
                </a:solidFill>
              </a:rPr>
              <a:t>Menurun</a:t>
            </a:r>
            <a:endParaRPr lang="en-US" b="1" u="sng" dirty="0">
              <a:solidFill>
                <a:srgbClr val="FFC000"/>
              </a:solidFill>
            </a:endParaRPr>
          </a:p>
          <a:p>
            <a:pPr algn="just"/>
            <a:r>
              <a:rPr lang="fi-FI" dirty="0"/>
              <a:t>Mengasumsikan penggunaan suatu aset akan lebih tinggi pada tahun-tahun a</a:t>
            </a:r>
            <a:r>
              <a:rPr lang="en-US" dirty="0" err="1"/>
              <a:t>wal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pembebanan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menurun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5586257"/>
            <a:ext cx="428628" cy="646331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5852" y="5631569"/>
            <a:ext cx="142876" cy="571504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77441" y="5675114"/>
            <a:ext cx="94164" cy="469584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29841" y="5742196"/>
            <a:ext cx="84639" cy="2822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28794" y="523782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err="1">
                <a:solidFill>
                  <a:srgbClr val="00B050"/>
                </a:solidFill>
              </a:rPr>
              <a:t>Metode</a:t>
            </a:r>
            <a:r>
              <a:rPr lang="en-US" b="1" u="sng" dirty="0">
                <a:solidFill>
                  <a:srgbClr val="00B050"/>
                </a:solidFill>
              </a:rPr>
              <a:t> Unit </a:t>
            </a:r>
            <a:r>
              <a:rPr lang="en-US" b="1" u="sng" dirty="0" err="1">
                <a:solidFill>
                  <a:srgbClr val="00B050"/>
                </a:solidFill>
              </a:rPr>
              <a:t>Produksi</a:t>
            </a:r>
            <a:endParaRPr lang="en-US" b="1" u="sng" dirty="0">
              <a:solidFill>
                <a:srgbClr val="00B050"/>
              </a:solidFill>
            </a:endParaRPr>
          </a:p>
          <a:p>
            <a:pPr algn="just"/>
            <a:r>
              <a:rPr lang="sv-SE" dirty="0"/>
              <a:t>mengasumsikan pembebanan depresiasi sebagai fungsi dari penggunaan atau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dirty="0"/>
              <a:t> </a:t>
            </a:r>
            <a:r>
              <a:rPr lang="en-US" b="1" i="1" dirty="0"/>
              <a:t>output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dirty="0"/>
              <a:t> </a:t>
            </a:r>
            <a:r>
              <a:rPr lang="en-US" b="1" i="1" dirty="0"/>
              <a:t>input</a:t>
            </a:r>
            <a:endParaRPr lang="en-US" b="1" i="1" u="sng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Metode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Depresiasi</a:t>
            </a:r>
            <a:r>
              <a:rPr lang="en-US" dirty="0">
                <a:solidFill>
                  <a:srgbClr val="37399B"/>
                </a:solidFill>
              </a:rPr>
              <a:t> – </a:t>
            </a:r>
            <a:r>
              <a:rPr lang="en-US" dirty="0" err="1">
                <a:solidFill>
                  <a:srgbClr val="37399B"/>
                </a:solidFill>
              </a:rPr>
              <a:t>Garis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Lurus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076" t="28639" r="28469" b="61867"/>
          <a:stretch>
            <a:fillRect/>
          </a:stretch>
        </p:blipFill>
        <p:spPr bwMode="auto">
          <a:xfrm>
            <a:off x="1857356" y="1643050"/>
            <a:ext cx="4750628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28574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3399FF"/>
                </a:solidFill>
              </a:rPr>
              <a:t>Ilustrasi</a:t>
            </a:r>
            <a:endParaRPr lang="en-US" b="1" u="sng" dirty="0">
              <a:solidFill>
                <a:srgbClr val="33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50043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5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: Rp420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: Rp50 </a:t>
            </a:r>
            <a:r>
              <a:rPr lang="en-US" dirty="0" err="1"/>
              <a:t>juta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7703" t="36946" r="20096" b="54747"/>
          <a:stretch>
            <a:fillRect/>
          </a:stretch>
        </p:blipFill>
        <p:spPr bwMode="auto">
          <a:xfrm>
            <a:off x="3929058" y="2928934"/>
            <a:ext cx="45720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2488" t="52374" r="26076" b="39319"/>
          <a:stretch>
            <a:fillRect/>
          </a:stretch>
        </p:blipFill>
        <p:spPr bwMode="auto">
          <a:xfrm>
            <a:off x="3857621" y="3857628"/>
            <a:ext cx="47149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2488" t="74921" r="23684" b="4905"/>
          <a:stretch>
            <a:fillRect/>
          </a:stretch>
        </p:blipFill>
        <p:spPr bwMode="auto">
          <a:xfrm>
            <a:off x="1857356" y="4714884"/>
            <a:ext cx="514353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511-0811-0415-3733_Cartoon_of_an_Office_Worker_Drinking_Too_Much_Coffee_clipart_imag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339" y="5000636"/>
            <a:ext cx="1825627" cy="1643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Metode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Depresiasi</a:t>
            </a:r>
            <a:r>
              <a:rPr lang="en-US" dirty="0">
                <a:solidFill>
                  <a:srgbClr val="37399B"/>
                </a:solidFill>
              </a:rPr>
              <a:t> – </a:t>
            </a:r>
            <a:r>
              <a:rPr lang="en-US" dirty="0" err="1">
                <a:solidFill>
                  <a:srgbClr val="37399B"/>
                </a:solidFill>
              </a:rPr>
              <a:t>Pembebanan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Menurun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292" t="74804" r="21292" b="20350"/>
          <a:stretch>
            <a:fillRect/>
          </a:stretch>
        </p:blipFill>
        <p:spPr bwMode="auto">
          <a:xfrm>
            <a:off x="571472" y="4500570"/>
            <a:ext cx="5572164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38576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3399FF"/>
                </a:solidFill>
              </a:rPr>
              <a:t>Metode</a:t>
            </a:r>
            <a:r>
              <a:rPr lang="en-US" b="1" u="sng" dirty="0">
                <a:solidFill>
                  <a:srgbClr val="3399FF"/>
                </a:solidFill>
              </a:rPr>
              <a:t> </a:t>
            </a:r>
            <a:r>
              <a:rPr lang="en-US" b="1" u="sng" dirty="0" err="1">
                <a:solidFill>
                  <a:srgbClr val="3399FF"/>
                </a:solidFill>
              </a:rPr>
              <a:t>Jumlah</a:t>
            </a:r>
            <a:r>
              <a:rPr lang="en-US" b="1" u="sng" dirty="0">
                <a:solidFill>
                  <a:srgbClr val="3399FF"/>
                </a:solidFill>
              </a:rPr>
              <a:t> </a:t>
            </a:r>
            <a:r>
              <a:rPr lang="en-US" b="1" u="sng" dirty="0" err="1">
                <a:solidFill>
                  <a:srgbClr val="3399FF"/>
                </a:solidFill>
              </a:rPr>
              <a:t>Angka</a:t>
            </a:r>
            <a:r>
              <a:rPr lang="en-US" b="1" u="sng" dirty="0">
                <a:solidFill>
                  <a:srgbClr val="3399FF"/>
                </a:solidFill>
              </a:rPr>
              <a:t> </a:t>
            </a:r>
            <a:r>
              <a:rPr lang="en-US" b="1" u="sng" dirty="0" err="1">
                <a:solidFill>
                  <a:srgbClr val="3399FF"/>
                </a:solidFill>
              </a:rPr>
              <a:t>Tahun</a:t>
            </a:r>
            <a:endParaRPr lang="en-US" b="1" u="sng" dirty="0">
              <a:solidFill>
                <a:srgbClr val="3399FF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2910" y="1397000"/>
          <a:ext cx="750099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52863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Metode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Jumlah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Angka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Tahun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l="23684" t="51685" r="27273" b="42434"/>
          <a:stretch>
            <a:fillRect/>
          </a:stretch>
        </p:blipFill>
        <p:spPr bwMode="auto">
          <a:xfrm>
            <a:off x="571472" y="5798596"/>
            <a:ext cx="5500726" cy="500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eople_at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29454" y="4429132"/>
            <a:ext cx="1857388" cy="22336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830266"/>
            <a:ext cx="2143140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entury Gothic" pitchFamily="34" charset="0"/>
              </a:rPr>
              <a:t>Ilustrasi</a:t>
            </a:r>
            <a:endParaRPr lang="id-ID" sz="2000" b="1" i="1" dirty="0"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285720" y="11663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Depresiasi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Pembebanan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Menurun</a:t>
            </a:r>
            <a:endParaRPr kumimoji="0" lang="id-ID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1714488"/>
            <a:ext cx="6858048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5 </a:t>
            </a:r>
            <a:r>
              <a:rPr lang="en-US" dirty="0" err="1"/>
              <a:t>tahun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: Rp400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: Rp20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: Rp50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772787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</a:rPr>
              <a:t>Metode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Jumlah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Angka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Tahun</a:t>
            </a:r>
            <a:endParaRPr lang="en-US" b="1" u="sng" dirty="0">
              <a:solidFill>
                <a:srgbClr val="C00000"/>
              </a:solidFill>
            </a:endParaRPr>
          </a:p>
          <a:p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depresiasi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akhir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ketiga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076" t="29532" r="28469" b="61696"/>
          <a:stretch>
            <a:fillRect/>
          </a:stretch>
        </p:blipFill>
        <p:spPr bwMode="auto">
          <a:xfrm>
            <a:off x="500034" y="3429000"/>
            <a:ext cx="4381532" cy="6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5120" t="50672" r="24641" b="42397"/>
          <a:stretch>
            <a:fillRect/>
          </a:stretch>
        </p:blipFill>
        <p:spPr bwMode="auto">
          <a:xfrm>
            <a:off x="428596" y="4143380"/>
            <a:ext cx="50631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4354" t="71638" r="16267" b="4970"/>
          <a:stretch>
            <a:fillRect/>
          </a:stretch>
        </p:blipFill>
        <p:spPr bwMode="auto">
          <a:xfrm>
            <a:off x="517893" y="4929198"/>
            <a:ext cx="569718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2000232" y="3786190"/>
            <a:ext cx="357190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57422" y="3857628"/>
            <a:ext cx="2928958" cy="357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86380" y="3714752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1+2+3+4+5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5140" y="830266"/>
            <a:ext cx="2143140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entury Gothic" pitchFamily="34" charset="0"/>
              </a:rPr>
              <a:t>Ilustrasi</a:t>
            </a:r>
            <a:endParaRPr lang="id-ID" sz="2000" b="1" i="1" dirty="0"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285720" y="11663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Depresiasi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Pembebanan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37399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Menurun</a:t>
            </a:r>
            <a:endParaRPr kumimoji="0" lang="id-ID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50017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</a:rPr>
              <a:t>Metode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Saldo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Menurun</a:t>
            </a:r>
            <a:endParaRPr lang="en-US" b="1" u="sng" dirty="0">
              <a:solidFill>
                <a:srgbClr val="C00000"/>
              </a:solidFill>
            </a:endParaRPr>
          </a:p>
          <a:p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Biaya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depresiasi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akhir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pertama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880" t="20000" r="30861" b="67143"/>
          <a:stretch>
            <a:fillRect/>
          </a:stretch>
        </p:blipFill>
        <p:spPr bwMode="auto">
          <a:xfrm>
            <a:off x="357158" y="2214554"/>
            <a:ext cx="51435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880" t="28609" r="23684" b="62033"/>
          <a:stretch>
            <a:fillRect/>
          </a:stretch>
        </p:blipFill>
        <p:spPr bwMode="auto">
          <a:xfrm>
            <a:off x="428596" y="2928934"/>
            <a:ext cx="49292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1531" t="54546" r="18660" b="22727"/>
          <a:stretch>
            <a:fillRect/>
          </a:stretch>
        </p:blipFill>
        <p:spPr bwMode="auto">
          <a:xfrm>
            <a:off x="500034" y="4071942"/>
            <a:ext cx="525279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business-clipart-business_woma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4572008"/>
            <a:ext cx="1201498" cy="20342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Metode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Depresiasi</a:t>
            </a:r>
            <a:r>
              <a:rPr lang="en-US" dirty="0">
                <a:solidFill>
                  <a:srgbClr val="37399B"/>
                </a:solidFill>
              </a:rPr>
              <a:t> – </a:t>
            </a:r>
            <a:r>
              <a:rPr lang="en-US" dirty="0" err="1">
                <a:solidFill>
                  <a:srgbClr val="37399B"/>
                </a:solidFill>
              </a:rPr>
              <a:t>Metode</a:t>
            </a:r>
            <a:r>
              <a:rPr lang="en-US" dirty="0">
                <a:solidFill>
                  <a:srgbClr val="37399B"/>
                </a:solidFill>
              </a:rPr>
              <a:t> Unit </a:t>
            </a:r>
            <a:r>
              <a:rPr lang="en-US" dirty="0" err="1">
                <a:solidFill>
                  <a:srgbClr val="37399B"/>
                </a:solidFill>
              </a:rPr>
              <a:t>Produksi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88" t="31643" r="18899" b="55245"/>
          <a:stretch>
            <a:fillRect/>
          </a:stretch>
        </p:blipFill>
        <p:spPr bwMode="auto">
          <a:xfrm>
            <a:off x="1357290" y="1714488"/>
            <a:ext cx="6300832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28574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</a:rPr>
              <a:t>Ilustrasi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3282735"/>
            <a:ext cx="6858048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5 </a:t>
            </a:r>
            <a:r>
              <a:rPr lang="en-US" dirty="0" err="1"/>
              <a:t>tahun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5.000 jam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: Rp400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: Rp20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: Rp50 </a:t>
            </a:r>
            <a:r>
              <a:rPr lang="en-US" dirty="0" err="1"/>
              <a:t>juta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139" t="21949" r="22248" b="69193"/>
          <a:stretch>
            <a:fillRect/>
          </a:stretch>
        </p:blipFill>
        <p:spPr bwMode="auto">
          <a:xfrm>
            <a:off x="1071538" y="4357694"/>
            <a:ext cx="58341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6316" t="43897" r="24640" b="48720"/>
          <a:stretch>
            <a:fillRect/>
          </a:stretch>
        </p:blipFill>
        <p:spPr bwMode="auto">
          <a:xfrm>
            <a:off x="1071538" y="5286388"/>
            <a:ext cx="58579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116633"/>
            <a:ext cx="9429784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 err="1">
                <a:solidFill>
                  <a:srgbClr val="37399B"/>
                </a:solidFill>
              </a:rPr>
              <a:t>Depresiasi</a:t>
            </a:r>
            <a:r>
              <a:rPr lang="en-US" sz="2600" dirty="0">
                <a:solidFill>
                  <a:srgbClr val="37399B"/>
                </a:solidFill>
              </a:rPr>
              <a:t> </a:t>
            </a:r>
            <a:r>
              <a:rPr lang="en-US" sz="2600" dirty="0" err="1">
                <a:solidFill>
                  <a:srgbClr val="37399B"/>
                </a:solidFill>
              </a:rPr>
              <a:t>Terpisah</a:t>
            </a:r>
            <a:r>
              <a:rPr lang="en-US" sz="2600" dirty="0">
                <a:solidFill>
                  <a:srgbClr val="37399B"/>
                </a:solidFill>
              </a:rPr>
              <a:t> </a:t>
            </a:r>
            <a:r>
              <a:rPr lang="en-US" sz="2600" dirty="0" err="1">
                <a:solidFill>
                  <a:srgbClr val="37399B"/>
                </a:solidFill>
              </a:rPr>
              <a:t>untuk</a:t>
            </a:r>
            <a:r>
              <a:rPr lang="en-US" sz="2600" dirty="0">
                <a:solidFill>
                  <a:srgbClr val="37399B"/>
                </a:solidFill>
              </a:rPr>
              <a:t> </a:t>
            </a:r>
            <a:r>
              <a:rPr lang="en-US" sz="2600" dirty="0" err="1">
                <a:solidFill>
                  <a:srgbClr val="37399B"/>
                </a:solidFill>
              </a:rPr>
              <a:t>Komponen</a:t>
            </a:r>
            <a:r>
              <a:rPr lang="en-US" sz="2600" dirty="0">
                <a:solidFill>
                  <a:srgbClr val="37399B"/>
                </a:solidFill>
              </a:rPr>
              <a:t> yang </a:t>
            </a:r>
            <a:r>
              <a:rPr lang="en-US" sz="2600" dirty="0" err="1">
                <a:solidFill>
                  <a:srgbClr val="37399B"/>
                </a:solidFill>
              </a:rPr>
              <a:t>Signifikan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50435"/>
            <a:ext cx="8640960" cy="2246769"/>
          </a:xfrm>
          <a:prstGeom prst="rect">
            <a:avLst/>
          </a:prstGeom>
          <a:solidFill>
            <a:srgbClr val="E8F0FC"/>
          </a:solidFill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Jika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ada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komponen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aset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tetap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dapat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dipisahkan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memiliki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biaya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perolehan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signifikan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maka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entitas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/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Mengidentifikasi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komponen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signifikan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Mengestimasi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masa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manfaat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masing-masing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komponen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Mengestimasi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pola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penggunaan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menentukan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metode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depresiasi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Menghitung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biaya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depresiasinya</a:t>
            </a:r>
            <a:endParaRPr lang="id-ID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auditor_at_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47047"/>
            <a:ext cx="2143140" cy="18109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Impairment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Indikasi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Penurunan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Nilai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457254"/>
            <a:ext cx="628654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74C0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sz="2000" b="1" dirty="0" err="1">
                <a:sym typeface="Wingdings" pitchFamily="2" charset="2"/>
              </a:rPr>
              <a:t>Nilai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tercatat</a:t>
            </a:r>
            <a:r>
              <a:rPr lang="en-US" sz="2000" b="1" dirty="0">
                <a:sym typeface="Wingdings" pitchFamily="2" charset="2"/>
              </a:rPr>
              <a:t> &gt; </a:t>
            </a:r>
            <a:r>
              <a:rPr lang="en-US" sz="2000" b="1" dirty="0" err="1">
                <a:sym typeface="Wingdings" pitchFamily="2" charset="2"/>
              </a:rPr>
              <a:t>jumlah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terpulihkan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532" y="2076448"/>
          <a:ext cx="8929718" cy="471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2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Sumber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Informasi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Eksternal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Sumber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Informasi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82"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turun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diharapkan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berjalannya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pemakaian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 bukti mengenai keusangan atau kerusakan fisik aset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82"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signifikan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lingkup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Telah atau akan terjadi dalam waktu dekat perubahan signifikan yang berdampak merugikan sehubungan dengan seberapa jauh, atau cara, suatu aset digunakan atau diharapkan akan digunakan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just"/>
                      <a:r>
                        <a:rPr lang="sv-SE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Suku bunga pasar atau tingkat imbalan pasar dari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investasi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 bukti dari pelaporan internal yang mengindikasikan bahwa kinerja ekonomi aset lebih buruk, atau akan lebih buruk, dari yang diharapkan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064"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tercatat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neto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melebihi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kapitalisasi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Pasarnya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investor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mengakui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dividen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investasi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dividen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melebihi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komprehensif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dikendalikan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bersama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tp_bsnss0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1785950" cy="168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>
                <a:solidFill>
                  <a:srgbClr val="37399B"/>
                </a:solidFill>
              </a:rPr>
              <a:t>Indikasi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Penurunan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4500594" cy="715089"/>
          </a:xfrm>
          <a:prstGeom prst="wedgeRoundRectCallout">
            <a:avLst>
              <a:gd name="adj1" fmla="val -42418"/>
              <a:gd name="adj2" fmla="val 78941"/>
              <a:gd name="adj3" fmla="val 16667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(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materialitas</a:t>
            </a:r>
            <a:r>
              <a:rPr lang="en-US" dirty="0"/>
              <a:t>):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238348" y="2786058"/>
          <a:ext cx="661993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563563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Pembuka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687702"/>
          <a:ext cx="8501122" cy="3455810"/>
        </p:xfrm>
        <a:graphic>
          <a:graphicData uri="http://schemas.openxmlformats.org/drawingml/2006/table">
            <a:tbl>
              <a:tblPr/>
              <a:tblGrid>
                <a:gridCol w="85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581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2000" b="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Lessons Learned: How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did The Financial Crisis Affect Corporate Financial Reporting?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20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20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Krisis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perekonomian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global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tahun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2008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berdampak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cukup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signifikan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laporan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keuangan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Survei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dilakukan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oleh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E&amp;Y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tahun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2009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menunjukkan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bahwa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sebagain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besar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perusahaan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mengalami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kerugian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penurunan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aset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mengukur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penurunan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nilai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perusahaan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dihadapi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oleh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beberapa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tantangan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tidak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mudah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antaranya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(1)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mengembangkan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estimasi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arus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kas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masa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(2)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menemukan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estimasi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nilai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wajar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andal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(3)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penentuan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tingkat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diskonto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id-ID" sz="2000" b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28794" y="1357298"/>
            <a:ext cx="5715040" cy="7858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entitas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membuat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estimasi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formal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nilai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terpulihkan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 rot="5400000">
            <a:off x="4500562" y="2071678"/>
            <a:ext cx="428628" cy="571504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28794" y="2643182"/>
            <a:ext cx="5929354" cy="7858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Manakah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UPK </a:t>
            </a:r>
            <a:r>
              <a:rPr lang="en-US" dirty="0" err="1">
                <a:solidFill>
                  <a:schemeClr val="tx1"/>
                </a:solidFill>
              </a:rPr>
              <a:t>dikurangi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pakainya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working-1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28" y="1381124"/>
            <a:ext cx="1420176" cy="1690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Ilustrasi</a:t>
            </a:r>
            <a:r>
              <a:rPr lang="en-US" b="1" u="sng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78619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20X5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).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: Rp250 </a:t>
            </a:r>
            <a:r>
              <a:rPr lang="en-US" dirty="0" err="1"/>
              <a:t>juta</a:t>
            </a:r>
            <a:endParaRPr lang="en-US" dirty="0"/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: Rp8 </a:t>
            </a:r>
            <a:r>
              <a:rPr lang="en-US" dirty="0" err="1"/>
              <a:t>juta</a:t>
            </a:r>
            <a:endParaRPr lang="en-US" dirty="0"/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: Rp260 </a:t>
            </a:r>
            <a:r>
              <a:rPr lang="en-US" dirty="0" err="1"/>
              <a:t>juta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457200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Perolehan</a:t>
            </a:r>
            <a:r>
              <a:rPr lang="en-US" dirty="0"/>
              <a:t> (1-1-2001): Rp400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20 </a:t>
            </a:r>
            <a:r>
              <a:rPr lang="en-US" dirty="0" err="1"/>
              <a:t>tahun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: Rp20 </a:t>
            </a:r>
            <a:r>
              <a:rPr lang="en-US" dirty="0" err="1"/>
              <a:t>juta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9388" y="6400801"/>
            <a:ext cx="2133600" cy="320675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per 31 Des 20X5: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114" t="30230" r="17703" b="57414"/>
          <a:stretch>
            <a:fillRect/>
          </a:stretch>
        </p:blipFill>
        <p:spPr bwMode="auto">
          <a:xfrm>
            <a:off x="721492" y="2071678"/>
            <a:ext cx="6922342" cy="12144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48" y="3571876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:</a:t>
            </a:r>
          </a:p>
          <a:p>
            <a:r>
              <a:rPr lang="en-US" dirty="0"/>
              <a:t>Rp250 </a:t>
            </a:r>
            <a:r>
              <a:rPr lang="en-US" dirty="0" err="1"/>
              <a:t>juta</a:t>
            </a:r>
            <a:r>
              <a:rPr lang="en-US" dirty="0"/>
              <a:t> – Rp8 </a:t>
            </a:r>
            <a:r>
              <a:rPr lang="en-US" dirty="0" err="1"/>
              <a:t>juta</a:t>
            </a:r>
            <a:r>
              <a:rPr lang="en-US" dirty="0"/>
              <a:t> = Rp242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: Rp260 </a:t>
            </a:r>
            <a:r>
              <a:rPr lang="en-US" dirty="0" err="1"/>
              <a:t>juta</a:t>
            </a:r>
            <a:endParaRPr lang="en-US" dirty="0"/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>
                <a:sym typeface="Wingdings" pitchFamily="2" charset="2"/>
              </a:rPr>
              <a:t>: Rp260 </a:t>
            </a:r>
            <a:r>
              <a:rPr lang="en-US" dirty="0" err="1">
                <a:sym typeface="Wingdings" pitchFamily="2" charset="2"/>
              </a:rPr>
              <a:t>juta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71934" y="3214686"/>
            <a:ext cx="2643206" cy="1357322"/>
          </a:xfrm>
          <a:prstGeom prst="straightConnector1">
            <a:avLst/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643570" y="3929066"/>
            <a:ext cx="2786082" cy="285752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Terjadi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penurunan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nilai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076" t="44525" r="20096" b="41788"/>
          <a:stretch>
            <a:fillRect/>
          </a:stretch>
        </p:blipFill>
        <p:spPr bwMode="auto">
          <a:xfrm>
            <a:off x="1285852" y="5143512"/>
            <a:ext cx="60787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714488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2198" y="135729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Definisi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UPK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92880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Kelompok</a:t>
            </a:r>
            <a:r>
              <a:rPr lang="en-US" i="1" dirty="0"/>
              <a:t> </a:t>
            </a:r>
            <a:r>
              <a:rPr lang="en-US" i="1" dirty="0" err="1"/>
              <a:t>terkecil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yang </a:t>
            </a:r>
            <a:r>
              <a:rPr lang="en-US" i="1" dirty="0" err="1"/>
              <a:t>termasuk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sv-SE" i="1" dirty="0"/>
              <a:t>dan menghasilkan arus kas masuk yang independen dari arus kas masuk dari aset atau </a:t>
            </a:r>
            <a:r>
              <a:rPr lang="en-US" i="1" dirty="0" err="1"/>
              <a:t>kelompok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269146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Penurunan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Nilai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357562"/>
            <a:ext cx="8001056" cy="1200329"/>
          </a:xfrm>
          <a:prstGeom prst="rect">
            <a:avLst/>
          </a:prstGeom>
          <a:solidFill>
            <a:srgbClr val="FFFFCC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34950" indent="-234950" algn="just">
              <a:buFont typeface="Wingdings" pitchFamily="2" charset="2"/>
              <a:buChar char="Ø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estimasi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aset</a:t>
            </a:r>
            <a:r>
              <a:rPr lang="en-US" dirty="0">
                <a:sym typeface="Wingdings" pitchFamily="2" charset="2"/>
              </a:rPr>
              <a:t> individual</a:t>
            </a:r>
          </a:p>
          <a:p>
            <a:pPr marL="234950" indent="-234950" algn="just">
              <a:buFont typeface="Wingdings" pitchFamily="2" charset="2"/>
              <a:buChar char="Ø"/>
            </a:pP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mampu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mengidentifikasi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secara</a:t>
            </a:r>
            <a:r>
              <a:rPr lang="en-US" dirty="0">
                <a:sym typeface="Wingdings" pitchFamily="2" charset="2"/>
              </a:rPr>
              <a:t> individual  </a:t>
            </a:r>
            <a:r>
              <a:rPr lang="en-US" dirty="0" err="1">
                <a:sym typeface="Wingdings" pitchFamily="2" charset="2"/>
              </a:rPr>
              <a:t>estimasi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kelompok</a:t>
            </a:r>
            <a:r>
              <a:rPr lang="en-US" dirty="0">
                <a:sym typeface="Wingdings" pitchFamily="2" charset="2"/>
              </a:rPr>
              <a:t> UPK </a:t>
            </a:r>
            <a:r>
              <a:rPr lang="en-US" dirty="0" err="1">
                <a:sym typeface="Wingdings" pitchFamily="2" charset="2"/>
              </a:rPr>
              <a:t>aset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tersebut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berada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871877"/>
            <a:ext cx="8001056" cy="1477328"/>
          </a:xfrm>
          <a:prstGeom prst="rect">
            <a:avLst/>
          </a:prstGeom>
          <a:solidFill>
            <a:srgbClr val="FFFFCC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34950" indent="-234950" algn="just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individual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ditentutan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:</a:t>
            </a:r>
          </a:p>
          <a:p>
            <a:pPr marL="117475" indent="-117475">
              <a:buFont typeface="Courier New" pitchFamily="49" charset="0"/>
              <a:buChar char="o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diestimasi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wajarnya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penjualan</a:t>
            </a:r>
            <a:endParaRPr lang="en-US" dirty="0"/>
          </a:p>
          <a:p>
            <a:pPr marL="117475" indent="-117475">
              <a:buFont typeface="Courier New" pitchFamily="49" charset="0"/>
              <a:buChar char="o"/>
            </a:pP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yang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lain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72330" y="928670"/>
            <a:ext cx="1714480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57158" y="1500174"/>
            <a:ext cx="8429684" cy="2500330"/>
          </a:xfrm>
          <a:prstGeom prst="foldedCorner">
            <a:avLst>
              <a:gd name="adj" fmla="val 22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Water Park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leasing </a:t>
            </a:r>
            <a:r>
              <a:rPr lang="en-US" dirty="0" err="1">
                <a:solidFill>
                  <a:schemeClr val="tx1"/>
                </a:solidFill>
              </a:rPr>
              <a:t>tanah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daerah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berjanji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merestorasi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mengembalikan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sv-SE" dirty="0">
                <a:solidFill>
                  <a:schemeClr val="tx1"/>
                </a:solidFill>
              </a:rPr>
              <a:t>Provisi biaya restorasi sebesar Rp400 juta. </a:t>
            </a:r>
            <a:r>
              <a:rPr lang="en-US" dirty="0">
                <a:solidFill>
                  <a:schemeClr val="tx1"/>
                </a:solidFill>
              </a:rPr>
              <a:t>Water Park </a:t>
            </a:r>
            <a:r>
              <a:rPr lang="en-US" dirty="0" err="1">
                <a:solidFill>
                  <a:schemeClr val="tx1"/>
                </a:solidFill>
              </a:rPr>
              <a:t>mengalami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kerugian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sejak</a:t>
            </a:r>
            <a:r>
              <a:rPr lang="en-US" dirty="0">
                <a:solidFill>
                  <a:schemeClr val="tx1"/>
                </a:solidFill>
              </a:rPr>
              <a:t> 2008,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Water Park </a:t>
            </a:r>
            <a:r>
              <a:rPr lang="en-US" dirty="0" err="1">
                <a:solidFill>
                  <a:schemeClr val="tx1"/>
                </a:solidFill>
              </a:rPr>
              <a:t>menguji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penurunan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penawaran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pembelian</a:t>
            </a:r>
            <a:r>
              <a:rPr lang="en-US" dirty="0">
                <a:solidFill>
                  <a:schemeClr val="tx1"/>
                </a:solidFill>
              </a:rPr>
              <a:t> Water Park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Rp1,8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PV of value in 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ekspektasi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pengembalian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Rp1,8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termasuk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restorasi</a:t>
            </a:r>
            <a:r>
              <a:rPr lang="en-US" dirty="0">
                <a:solidFill>
                  <a:schemeClr val="tx1"/>
                </a:solidFill>
              </a:rPr>
              <a:t>).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Water Park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akhir</a:t>
            </a:r>
            <a:r>
              <a:rPr lang="en-US" dirty="0">
                <a:solidFill>
                  <a:schemeClr val="tx1"/>
                </a:solidFill>
              </a:rPr>
              <a:t> 2007 </a:t>
            </a:r>
            <a:r>
              <a:rPr lang="en-US" dirty="0" err="1">
                <a:solidFill>
                  <a:schemeClr val="tx1"/>
                </a:solidFill>
              </a:rPr>
              <a:t>sebesar</a:t>
            </a:r>
            <a:r>
              <a:rPr lang="en-US" dirty="0">
                <a:solidFill>
                  <a:schemeClr val="tx1"/>
                </a:solidFill>
              </a:rPr>
              <a:t> Rp2 </a:t>
            </a:r>
            <a:r>
              <a:rPr lang="en-US" dirty="0" err="1">
                <a:solidFill>
                  <a:schemeClr val="tx1"/>
                </a:solidFill>
              </a:rPr>
              <a:t>miliar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042" y="4429132"/>
            <a:ext cx="6715172" cy="1643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dikurangi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penjualan</a:t>
            </a:r>
            <a:r>
              <a:rPr lang="en-US" dirty="0">
                <a:solidFill>
                  <a:schemeClr val="tx1"/>
                </a:solidFill>
              </a:rPr>
              <a:t>: Rp1,8 M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pakai</a:t>
            </a:r>
            <a:r>
              <a:rPr lang="en-US" dirty="0">
                <a:solidFill>
                  <a:schemeClr val="tx1"/>
                </a:solidFill>
              </a:rPr>
              <a:t>: Rp1,4 M (1,8 M – 400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Jumlah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terpulihkan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: Rp1,8 M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tercatat</a:t>
            </a:r>
            <a:r>
              <a:rPr lang="en-US" dirty="0">
                <a:solidFill>
                  <a:schemeClr val="tx1"/>
                </a:solidFill>
              </a:rPr>
              <a:t>: Rp1,6 M (2 M – 400 </a:t>
            </a:r>
            <a:r>
              <a:rPr lang="en-US" dirty="0" err="1">
                <a:solidFill>
                  <a:schemeClr val="tx1"/>
                </a:solidFill>
              </a:rPr>
              <a:t>juta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Tidak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ada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penurunan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nilai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jumlah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terpulihkan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&gt;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nilai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tercatat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4" name="Litebulb"/>
          <p:cNvSpPr>
            <a:spLocks noEditPoints="1" noChangeArrowheads="1"/>
          </p:cNvSpPr>
          <p:nvPr/>
        </p:nvSpPr>
        <p:spPr bwMode="auto">
          <a:xfrm>
            <a:off x="615338" y="4405335"/>
            <a:ext cx="751764" cy="95249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0826" y="135729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Goodwill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928802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sejak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tanggal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akuisisi</a:t>
            </a:r>
            <a:r>
              <a:rPr lang="en-US" dirty="0">
                <a:sym typeface="Wingdings" pitchFamily="2" charset="2"/>
              </a:rPr>
              <a:t> goodwill </a:t>
            </a:r>
            <a:r>
              <a:rPr lang="fi-FI" dirty="0"/>
              <a:t>dialokasikan pada setiap UPK pihak pengakuisisi, (atau </a:t>
            </a:r>
            <a:r>
              <a:rPr lang="en-US" dirty="0" err="1"/>
              <a:t>kelompok</a:t>
            </a:r>
            <a:r>
              <a:rPr lang="en-US" dirty="0"/>
              <a:t> UPK)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sinergi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goodwill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UPK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UPK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prorata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sv-SE" dirty="0"/>
              <a:t>pada masing-masing aset dalam UPK</a:t>
            </a:r>
            <a:endParaRPr lang="en-US" dirty="0"/>
          </a:p>
        </p:txBody>
      </p:sp>
      <p:pic>
        <p:nvPicPr>
          <p:cNvPr id="409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77" y="5227625"/>
            <a:ext cx="1776679" cy="163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72330" y="928670"/>
            <a:ext cx="1714480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57158" y="1500174"/>
            <a:ext cx="8501122" cy="3929090"/>
          </a:xfrm>
          <a:prstGeom prst="foldedCorner">
            <a:avLst>
              <a:gd name="adj" fmla="val 11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PT </a:t>
            </a:r>
            <a:r>
              <a:rPr lang="en-US" dirty="0" err="1"/>
              <a:t>Lolipop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UPK Z: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 UPK Z Rp8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Rp2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individual?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684" t="46440" r="21292" b="29826"/>
          <a:stretch>
            <a:fillRect/>
          </a:stretch>
        </p:blipFill>
        <p:spPr bwMode="auto">
          <a:xfrm>
            <a:off x="571472" y="2285992"/>
            <a:ext cx="49292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2231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72330" y="928670"/>
            <a:ext cx="1714480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11544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: Rp500 </a:t>
            </a:r>
            <a:r>
              <a:rPr lang="en-US" dirty="0" err="1"/>
              <a:t>rb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488" t="28758" r="21292" b="61438"/>
          <a:stretch>
            <a:fillRect/>
          </a:stretch>
        </p:blipFill>
        <p:spPr bwMode="auto">
          <a:xfrm>
            <a:off x="1428728" y="2615510"/>
            <a:ext cx="65008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3746376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UPK Z </a:t>
            </a:r>
            <a:r>
              <a:rPr lang="en-US" dirty="0" err="1"/>
              <a:t>kini</a:t>
            </a:r>
            <a:r>
              <a:rPr lang="en-US" dirty="0"/>
              <a:t>: </a:t>
            </a:r>
          </a:p>
          <a:p>
            <a:r>
              <a:rPr lang="en-US" dirty="0"/>
              <a:t>Rp10.870 </a:t>
            </a:r>
            <a:r>
              <a:rPr lang="en-US" dirty="0" err="1"/>
              <a:t>juta</a:t>
            </a:r>
            <a:r>
              <a:rPr lang="en-US" dirty="0"/>
              <a:t> (Rp11.370 </a:t>
            </a:r>
            <a:r>
              <a:rPr lang="en-US" dirty="0" err="1"/>
              <a:t>juta</a:t>
            </a:r>
            <a:r>
              <a:rPr lang="en-US" dirty="0"/>
              <a:t> – Rp500 </a:t>
            </a:r>
            <a:r>
              <a:rPr lang="en-US" dirty="0" err="1"/>
              <a:t>juta</a:t>
            </a:r>
            <a:r>
              <a:rPr lang="en-US" dirty="0"/>
              <a:t>) 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terpulihkan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Rugi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penurunan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nilai</a:t>
            </a:r>
            <a:r>
              <a:rPr lang="en-US" dirty="0">
                <a:sym typeface="Wingdings" pitchFamily="2" charset="2"/>
              </a:rPr>
              <a:t>: Rp2.870 </a:t>
            </a:r>
            <a:r>
              <a:rPr lang="en-US" dirty="0" err="1">
                <a:sym typeface="Wingdings" pitchFamily="2" charset="2"/>
              </a:rPr>
              <a:t>juta</a:t>
            </a:r>
            <a:r>
              <a:rPr lang="en-US" dirty="0">
                <a:sym typeface="Wingdings" pitchFamily="2" charset="2"/>
              </a:rPr>
              <a:t> (Rp10.870 </a:t>
            </a:r>
            <a:r>
              <a:rPr lang="en-US" dirty="0" err="1">
                <a:sym typeface="Wingdings" pitchFamily="2" charset="2"/>
              </a:rPr>
              <a:t>juta</a:t>
            </a:r>
            <a:r>
              <a:rPr lang="en-US" dirty="0">
                <a:sym typeface="Wingdings" pitchFamily="2" charset="2"/>
              </a:rPr>
              <a:t> – Rp8 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15001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Langkah-langkah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Pengerjaan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20485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36201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pic>
        <p:nvPicPr>
          <p:cNvPr id="13" name="Picture 12" descr="answer-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437399"/>
            <a:ext cx="857224" cy="12777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0166" y="142873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115" t="42880" r="16507" b="23892"/>
          <a:stretch>
            <a:fillRect/>
          </a:stretch>
        </p:blipFill>
        <p:spPr bwMode="auto">
          <a:xfrm>
            <a:off x="1551193" y="2000240"/>
            <a:ext cx="67355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4286248" y="2727683"/>
            <a:ext cx="1857388" cy="142876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8" idx="1"/>
          </p:cNvCxnSpPr>
          <p:nvPr/>
        </p:nvCxnSpPr>
        <p:spPr>
          <a:xfrm rot="10800000" flipV="1">
            <a:off x="1357290" y="2799121"/>
            <a:ext cx="2928958" cy="500064"/>
          </a:xfrm>
          <a:prstGeom prst="bentConnector3">
            <a:avLst>
              <a:gd name="adj1" fmla="val 50000"/>
            </a:avLst>
          </a:prstGeom>
          <a:ln w="28575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44" y="2786058"/>
            <a:ext cx="1285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>
                <a:solidFill>
                  <a:srgbClr val="FF0000"/>
                </a:solidFill>
              </a:rPr>
              <a:t>Dialokasikan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terhadap</a:t>
            </a:r>
            <a:r>
              <a:rPr lang="en-US" sz="1400" b="1" dirty="0">
                <a:solidFill>
                  <a:srgbClr val="FF0000"/>
                </a:solidFill>
              </a:rPr>
              <a:t> goodwill </a:t>
            </a:r>
            <a:r>
              <a:rPr lang="en-US" sz="1400" b="1" dirty="0" err="1">
                <a:solidFill>
                  <a:srgbClr val="FF0000"/>
                </a:solidFill>
              </a:rPr>
              <a:t>terlebih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dahulu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86248" y="2928934"/>
            <a:ext cx="1857388" cy="1428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29124" y="478632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</a:rPr>
              <a:t>Alokasi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terhadap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aset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tetap</a:t>
            </a:r>
            <a:r>
              <a:rPr lang="en-US" sz="14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488" t="50218" r="24880" b="37037"/>
          <a:stretch>
            <a:fillRect/>
          </a:stretch>
        </p:blipFill>
        <p:spPr bwMode="auto">
          <a:xfrm>
            <a:off x="4389436" y="5143512"/>
            <a:ext cx="4540282" cy="92869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23" name="Elbow Connector 22"/>
          <p:cNvCxnSpPr>
            <a:stCxn id="15" idx="3"/>
            <a:endCxn id="20" idx="3"/>
          </p:cNvCxnSpPr>
          <p:nvPr/>
        </p:nvCxnSpPr>
        <p:spPr>
          <a:xfrm>
            <a:off x="6143636" y="3000372"/>
            <a:ext cx="928694" cy="1939839"/>
          </a:xfrm>
          <a:prstGeom prst="bentConnector3">
            <a:avLst>
              <a:gd name="adj1" fmla="val 124615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86248" y="3107460"/>
            <a:ext cx="1857388" cy="14287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406" y="4786322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Alokasi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terhadap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aset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tak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berwujud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4880" t="35546" r="20096" b="53212"/>
          <a:stretch>
            <a:fillRect/>
          </a:stretch>
        </p:blipFill>
        <p:spPr bwMode="auto">
          <a:xfrm>
            <a:off x="214282" y="5143512"/>
            <a:ext cx="4000528" cy="10001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30" name="Shape 29"/>
          <p:cNvCxnSpPr>
            <a:stCxn id="24" idx="1"/>
          </p:cNvCxnSpPr>
          <p:nvPr/>
        </p:nvCxnSpPr>
        <p:spPr>
          <a:xfrm rot="10800000" flipV="1">
            <a:off x="3786182" y="3178898"/>
            <a:ext cx="500066" cy="196461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nswer-per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86776" y="1293995"/>
            <a:ext cx="785818" cy="127774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4348" y="140558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72330" y="928670"/>
            <a:ext cx="1714480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72330" y="928670"/>
            <a:ext cx="1714480" cy="3571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64305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6198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684" t="57269" r="21292" b="27516"/>
          <a:stretch>
            <a:fillRect/>
          </a:stretch>
        </p:blipFill>
        <p:spPr bwMode="auto">
          <a:xfrm>
            <a:off x="1614467" y="2214554"/>
            <a:ext cx="62436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nswer-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437399"/>
            <a:ext cx="857224" cy="1277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1800" b="1" dirty="0" err="1"/>
              <a:t>Depresiasi</a:t>
            </a:r>
            <a:endParaRPr lang="id-ID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Definisi</a:t>
            </a:r>
            <a:r>
              <a:rPr lang="en-US" sz="1800" b="1" dirty="0"/>
              <a:t> </a:t>
            </a:r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Nilai</a:t>
            </a:r>
            <a:r>
              <a:rPr lang="en-US" sz="1800" b="1" dirty="0"/>
              <a:t> </a:t>
            </a:r>
            <a:r>
              <a:rPr lang="en-US" sz="1800" b="1" dirty="0" err="1"/>
              <a:t>Aset</a:t>
            </a:r>
            <a:r>
              <a:rPr lang="en-US" sz="1800" b="1" dirty="0"/>
              <a:t> yang </a:t>
            </a:r>
            <a:r>
              <a:rPr lang="en-US" sz="1800" b="1" dirty="0" err="1"/>
              <a:t>Didepresiasikan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Taksiran</a:t>
            </a:r>
            <a:r>
              <a:rPr lang="en-US" sz="1800" b="1" dirty="0"/>
              <a:t> </a:t>
            </a:r>
            <a:r>
              <a:rPr lang="en-US" sz="1800" b="1" dirty="0" err="1"/>
              <a:t>Masa</a:t>
            </a:r>
            <a:r>
              <a:rPr lang="en-US" sz="1800" b="1" dirty="0"/>
              <a:t> </a:t>
            </a:r>
            <a:r>
              <a:rPr lang="en-US" sz="1800" b="1" dirty="0" err="1"/>
              <a:t>Manfaat</a:t>
            </a:r>
            <a:r>
              <a:rPr lang="en-US" sz="1800" b="1" dirty="0"/>
              <a:t> </a:t>
            </a:r>
            <a:r>
              <a:rPr lang="en-US" sz="1800" b="1" dirty="0" err="1"/>
              <a:t>Aset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Metode</a:t>
            </a:r>
            <a:r>
              <a:rPr lang="en-US" sz="1800" b="1" dirty="0"/>
              <a:t> </a:t>
            </a:r>
            <a:r>
              <a:rPr lang="en-US" sz="1800" b="1" dirty="0" err="1"/>
              <a:t>Depresiasi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Depresiasi</a:t>
            </a:r>
            <a:r>
              <a:rPr lang="en-US" sz="1800" b="1" dirty="0"/>
              <a:t> </a:t>
            </a:r>
            <a:r>
              <a:rPr lang="en-US" sz="1800" b="1" dirty="0" err="1"/>
              <a:t>Terpisah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Komponen</a:t>
            </a:r>
            <a:r>
              <a:rPr lang="en-US" sz="1800" b="1" dirty="0"/>
              <a:t> </a:t>
            </a:r>
            <a:r>
              <a:rPr lang="en-US" sz="1800" b="1" dirty="0" err="1"/>
              <a:t>Signifikan</a:t>
            </a:r>
            <a:endParaRPr lang="id-ID" sz="1800" b="1" dirty="0"/>
          </a:p>
          <a:p>
            <a:pPr marL="857250" lvl="1" indent="-457200">
              <a:spcBef>
                <a:spcPts val="0"/>
              </a:spcBef>
              <a:buClrTx/>
              <a:buFont typeface="+mj-lt"/>
              <a:buAutoNum type="alphaLcPeriod"/>
            </a:pPr>
            <a:endParaRPr lang="id-ID" sz="1800" b="1" dirty="0"/>
          </a:p>
          <a:p>
            <a:pPr marL="457200" lvl="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Indikasi</a:t>
            </a:r>
            <a:r>
              <a:rPr lang="en-US" sz="1800" b="1" dirty="0"/>
              <a:t> </a:t>
            </a: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Pengukuran</a:t>
            </a:r>
            <a:r>
              <a:rPr lang="en-US" sz="1800" b="1" dirty="0"/>
              <a:t> </a:t>
            </a: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Pengakuan</a:t>
            </a:r>
            <a:r>
              <a:rPr lang="en-US" sz="1800" b="1" dirty="0"/>
              <a:t> </a:t>
            </a:r>
            <a:r>
              <a:rPr lang="en-US" sz="1800" b="1" dirty="0" err="1"/>
              <a:t>Rugi</a:t>
            </a:r>
            <a:r>
              <a:rPr lang="en-US" sz="1800" b="1" dirty="0"/>
              <a:t> </a:t>
            </a: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Penghasil</a:t>
            </a:r>
            <a:r>
              <a:rPr lang="en-US" sz="1800" b="1" dirty="0"/>
              <a:t> </a:t>
            </a:r>
            <a:r>
              <a:rPr lang="en-US" sz="1800" b="1" dirty="0" err="1"/>
              <a:t>Kas</a:t>
            </a:r>
            <a:endParaRPr lang="en-US" sz="1800" b="1" dirty="0"/>
          </a:p>
          <a:p>
            <a:pPr marL="857250" lvl="1" indent="-32385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Pemulihan</a:t>
            </a:r>
            <a:r>
              <a:rPr lang="en-US" sz="1800" b="1" dirty="0"/>
              <a:t> </a:t>
            </a:r>
            <a:r>
              <a:rPr lang="en-US" sz="1800" b="1" dirty="0" err="1"/>
              <a:t>Rugi</a:t>
            </a:r>
            <a:r>
              <a:rPr lang="en-US" sz="1800" b="1" dirty="0"/>
              <a:t> </a:t>
            </a: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en-US" sz="1800" b="1" dirty="0"/>
          </a:p>
          <a:p>
            <a:pPr marL="457200" lvl="0" indent="-457200">
              <a:spcBef>
                <a:spcPts val="0"/>
              </a:spcBef>
              <a:buClrTx/>
              <a:buFontTx/>
              <a:buAutoNum type="arabicPeriod"/>
            </a:pPr>
            <a:endParaRPr lang="en-US" sz="1800" b="1" dirty="0"/>
          </a:p>
          <a:p>
            <a:pPr marL="457200" lvl="0" indent="-457200">
              <a:spcBef>
                <a:spcPts val="0"/>
              </a:spcBef>
              <a:buClrTx/>
              <a:buFontTx/>
              <a:buAutoNum type="arabicPeriod"/>
            </a:pPr>
            <a:r>
              <a:rPr lang="en-US" sz="1800" b="1" dirty="0" err="1"/>
              <a:t>Penyajian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Pengungkapan</a:t>
            </a:r>
            <a:endParaRPr lang="id-ID" sz="1800" b="1" dirty="0"/>
          </a:p>
          <a:p>
            <a:pPr marL="876300" lvl="1" indent="-34290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Depresiasi</a:t>
            </a:r>
            <a:endParaRPr lang="en-US" sz="1800" b="1" dirty="0"/>
          </a:p>
          <a:p>
            <a:pPr marL="876300" lvl="1" indent="-342900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dirty="0" err="1"/>
              <a:t>Penurunan</a:t>
            </a:r>
            <a:r>
              <a:rPr lang="en-US" sz="1800" b="1" dirty="0"/>
              <a:t> </a:t>
            </a:r>
            <a:r>
              <a:rPr lang="en-US" sz="1800" b="1" dirty="0" err="1"/>
              <a:t>Nilai</a:t>
            </a:r>
            <a:endParaRPr lang="id-ID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98" y="3714752"/>
            <a:ext cx="2530367" cy="23785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12858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Aset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Korporat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5" y="1785926"/>
            <a:ext cx="7786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dirty="0"/>
              <a:t>Termasuk aset kelompok atau divisi misalnya: bangunan kantor pusat atau divisi.</a:t>
            </a:r>
          </a:p>
          <a:p>
            <a:pPr algn="just"/>
            <a:endParaRPr lang="fi-FI" dirty="0"/>
          </a:p>
          <a:p>
            <a:pPr algn="just"/>
            <a:r>
              <a:rPr lang="fi-FI" b="1" dirty="0"/>
              <a:t>Karakteristik khusus:</a:t>
            </a:r>
          </a:p>
          <a:p>
            <a:pPr algn="just"/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menghasilkan</a:t>
            </a:r>
            <a:r>
              <a:rPr lang="en-US" b="1" i="1" dirty="0"/>
              <a:t> </a:t>
            </a:r>
            <a:r>
              <a:rPr lang="en-US" b="1" i="1" dirty="0" err="1"/>
              <a:t>arus</a:t>
            </a:r>
            <a:r>
              <a:rPr lang="en-US" b="1" i="1" dirty="0"/>
              <a:t> </a:t>
            </a:r>
            <a:r>
              <a:rPr lang="en-US" b="1" i="1" dirty="0" err="1"/>
              <a:t>kas</a:t>
            </a:r>
            <a:r>
              <a:rPr lang="en-US" b="1" i="1" dirty="0"/>
              <a:t> </a:t>
            </a:r>
            <a:r>
              <a:rPr lang="en-US" b="1" i="1" dirty="0" err="1"/>
              <a:t>masuk</a:t>
            </a:r>
            <a:r>
              <a:rPr lang="en-US" b="1" i="1" dirty="0"/>
              <a:t> </a:t>
            </a:r>
            <a:r>
              <a:rPr lang="en-US" b="1" i="1" dirty="0" err="1"/>
              <a:t>secara</a:t>
            </a:r>
            <a:r>
              <a:rPr lang="en-US" b="1" i="1" dirty="0"/>
              <a:t> </a:t>
            </a:r>
            <a:r>
              <a:rPr lang="en-US" b="1" i="1" dirty="0" err="1"/>
              <a:t>independen</a:t>
            </a:r>
            <a:r>
              <a:rPr lang="en-US" b="1" i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diatribusikan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UPK </a:t>
            </a:r>
            <a:r>
              <a:rPr lang="sv-SE" dirty="0"/>
              <a:t>yang sedang ditelaah.</a:t>
            </a:r>
          </a:p>
          <a:p>
            <a:pPr algn="just"/>
            <a:endParaRPr lang="sv-SE" dirty="0"/>
          </a:p>
          <a:p>
            <a:pPr marL="627063" lvl="1" indent="-169863" algn="just"/>
            <a:endParaRPr lang="sv-SE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4282" y="1428736"/>
            <a:ext cx="8572560" cy="47149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34" y="1558057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Perlakan penurunan nilai: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sv-SE" dirty="0"/>
              <a:t>Jika sebagian dari jumlah tercatat dapat dialokasikan secara layak dan konsisten </a:t>
            </a:r>
            <a:r>
              <a:rPr lang="sv-SE" dirty="0">
                <a:sym typeface="Wingdings" pitchFamily="2" charset="2"/>
              </a:rPr>
              <a:t> bandingkan jumlah tercatat dari unit dengan jumlah terpulihkan  dan akui setiap rugi penurunan nilai.</a:t>
            </a:r>
          </a:p>
          <a:p>
            <a:pPr marL="169863" indent="-169863" algn="just"/>
            <a:endParaRPr lang="sv-SE" dirty="0">
              <a:sym typeface="Wingdings" pitchFamily="2" charset="2"/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sv-SE" dirty="0"/>
              <a:t>Jika sebagian dari jumlah tercatat tidak dapat dialokasikan secara layak dan konsisten</a:t>
            </a:r>
            <a:r>
              <a:rPr lang="sv-SE" dirty="0">
                <a:sym typeface="Wingdings" pitchFamily="2" charset="2"/>
              </a:rPr>
              <a:t> </a:t>
            </a:r>
          </a:p>
          <a:p>
            <a:pPr marL="627063" lvl="1" indent="-169863" algn="just">
              <a:buFont typeface="Wingdings" pitchFamily="2" charset="2"/>
              <a:buChar char="Ø"/>
            </a:pPr>
            <a:r>
              <a:rPr lang="sv-SE" dirty="0">
                <a:sym typeface="Wingdings" pitchFamily="2" charset="2"/>
              </a:rPr>
              <a:t>Bandingkan jumlah tercatat unit, selain aset korporat, dengan jumlah terpulihkan dan akui setiap rugi penurunan nilai.</a:t>
            </a:r>
          </a:p>
          <a:p>
            <a:pPr marL="627063" lvl="1" indent="-169863" algn="just">
              <a:buFont typeface="Wingdings" pitchFamily="2" charset="2"/>
              <a:buChar char="Ø"/>
            </a:pPr>
            <a:r>
              <a:rPr lang="sv-SE" dirty="0">
                <a:sym typeface="Wingdings" pitchFamily="2" charset="2"/>
              </a:rPr>
              <a:t>Identifikasi jumlah terkecil UPK, mencakup UPK yang ditelaah dan yang sebagian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korporat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.</a:t>
            </a:r>
          </a:p>
          <a:p>
            <a:pPr marL="627063" lvl="1" indent="-169863" algn="just">
              <a:buFont typeface="Wingdings" pitchFamily="2" charset="2"/>
              <a:buChar char="Ø"/>
            </a:pPr>
            <a:r>
              <a:rPr lang="en-US" dirty="0" err="1">
                <a:sym typeface="Wingdings" pitchFamily="2" charset="2"/>
              </a:rPr>
              <a:t>Bandingkan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tercatat</a:t>
            </a:r>
            <a:r>
              <a:rPr lang="en-US" dirty="0">
                <a:sym typeface="Wingdings" pitchFamily="2" charset="2"/>
              </a:rPr>
              <a:t> UPK (</a:t>
            </a:r>
            <a:r>
              <a:rPr lang="en-US" dirty="0" err="1">
                <a:sym typeface="Wingdings" pitchFamily="2" charset="2"/>
              </a:rPr>
              <a:t>termasuk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bagian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tercatat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aset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korporat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dialokasikan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kelompok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unit </a:t>
            </a:r>
            <a:r>
              <a:rPr lang="en-US" dirty="0" err="1">
                <a:sym typeface="Wingdings" pitchFamily="2" charset="2"/>
              </a:rPr>
              <a:t>tersebut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unit </a:t>
            </a:r>
            <a:r>
              <a:rPr lang="en-US" dirty="0" err="1"/>
              <a:t>itu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.</a:t>
            </a:r>
            <a:endParaRPr lang="sv-SE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b="1" dirty="0" err="1"/>
              <a:t>pelaporan</a:t>
            </a:r>
            <a:r>
              <a:rPr lang="en-US" b="1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b="1" dirty="0" err="1"/>
              <a:t>indikasi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rugi</a:t>
            </a:r>
            <a:r>
              <a:rPr lang="en-US" b="1" dirty="0"/>
              <a:t>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goodwill, 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lagi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menurun</a:t>
            </a:r>
            <a:r>
              <a:rPr lang="en-US" b="1" dirty="0"/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2643182"/>
          <a:ext cx="8286808" cy="3931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Internal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Eksternal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7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err="1"/>
                        <a:t>Perubahan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signifikan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dengan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dampak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menguntungkan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telah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atau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terjadi</a:t>
                      </a:r>
                      <a:r>
                        <a:rPr lang="en-US" sz="1800" kern="1200" baseline="0" dirty="0"/>
                        <a:t>, </a:t>
                      </a:r>
                      <a:r>
                        <a:rPr lang="en-US" sz="1800" kern="1200" baseline="0" dirty="0" err="1"/>
                        <a:t>seberapa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jauh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cara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aset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digunakan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diharapkan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digunakan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/>
                        <a:t>Peningkatan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nilai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wajar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aset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secara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signifikan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678">
                <a:tc>
                  <a:txBody>
                    <a:bodyPr/>
                    <a:lstStyle/>
                    <a:p>
                      <a:r>
                        <a:rPr lang="en-US" sz="1800" kern="1200" baseline="0" dirty="0" err="1"/>
                        <a:t>Bukti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tersedia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dari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pelaporan</a:t>
                      </a:r>
                      <a:r>
                        <a:rPr lang="en-US" sz="1800" kern="1200" baseline="0" dirty="0"/>
                        <a:t> internal yang </a:t>
                      </a:r>
                      <a:r>
                        <a:rPr lang="en-US" sz="1800" kern="1200" baseline="0" dirty="0" err="1"/>
                        <a:t>mengindikasikan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bahwa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kinerja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ekonomi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aset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lebih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baik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atau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akan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lebih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baik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dari</a:t>
                      </a:r>
                      <a:r>
                        <a:rPr lang="en-US" sz="1800" kern="1200" baseline="0" dirty="0"/>
                        <a:t> yang </a:t>
                      </a:r>
                      <a:r>
                        <a:rPr lang="en-US" sz="1800" kern="1200" baseline="0" dirty="0" err="1"/>
                        <a:t>diharapkan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teknologi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pasar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kondisi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ekonomi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menguntungkan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67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/>
                        <a:t>Suku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bunga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pasar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atau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tingkat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pengembalian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investasi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pasar</a:t>
                      </a:r>
                      <a:r>
                        <a:rPr lang="en-US" sz="1800" kern="1200" baseline="0" dirty="0"/>
                        <a:t> yang lain </a:t>
                      </a:r>
                      <a:r>
                        <a:rPr lang="en-US" sz="1800" kern="1200" baseline="0" dirty="0" err="1"/>
                        <a:t>telah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turun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dan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berpengaruh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pada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tingkat</a:t>
                      </a:r>
                      <a:r>
                        <a:rPr lang="en-US" sz="1800" kern="1200" baseline="0" dirty="0"/>
                        <a:t> </a:t>
                      </a:r>
                      <a:r>
                        <a:rPr lang="en-US" sz="1800" kern="1200" baseline="0" dirty="0" err="1"/>
                        <a:t>diskonto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4607727"/>
            <a:ext cx="392909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1535949" y="4607727"/>
            <a:ext cx="392909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50859" y="4607727"/>
            <a:ext cx="392909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28596" y="6572272"/>
            <a:ext cx="8286808" cy="95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8596" y="4318505"/>
            <a:ext cx="4643470" cy="35719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7158" y="2857496"/>
            <a:ext cx="3857652" cy="35719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7158" y="1428736"/>
            <a:ext cx="4286280" cy="35719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785818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pembalikan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  <a:p>
            <a:pPr algn="just"/>
            <a:r>
              <a:rPr lang="fi-FI" dirty="0"/>
              <a:t>Jika dan hanya jika terdapat </a:t>
            </a:r>
            <a:r>
              <a:rPr lang="fi-FI" b="1" dirty="0"/>
              <a:t>perubahan estimasi </a:t>
            </a:r>
            <a:r>
              <a:rPr lang="fi-FI" dirty="0"/>
              <a:t>yang digunakan untuk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terpulihkan</a:t>
            </a:r>
            <a:r>
              <a:rPr lang="en-US" b="1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dirty="0"/>
              <a:t>Cara </a:t>
            </a:r>
            <a:r>
              <a:rPr lang="en-US" dirty="0" err="1"/>
              <a:t>membalik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dinaikkan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terpulihkannya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boleh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melebihi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(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amortisasi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depresiasi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pembalikan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</a:t>
            </a:r>
          </a:p>
          <a:p>
            <a:pPr marL="234950" indent="-234950" algn="just">
              <a:buFont typeface="Wingdings" pitchFamily="2" charset="2"/>
              <a:buChar char="q"/>
            </a:pP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.</a:t>
            </a:r>
          </a:p>
          <a:p>
            <a:pPr marL="234950" indent="-234950" algn="just">
              <a:buFont typeface="Wingdings" pitchFamily="2" charset="2"/>
              <a:buChar char="q"/>
            </a:pPr>
            <a:r>
              <a:rPr lang="fi-FI" dirty="0"/>
              <a:t>Setiap pemulihan rugi penurunan nilai aset revaluasian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diperlakukan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PSAK </a:t>
            </a:r>
            <a:r>
              <a:rPr lang="en-US" dirty="0" err="1"/>
              <a:t>terkait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286644" y="928670"/>
            <a:ext cx="1643074" cy="3571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889613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Perolehan</a:t>
            </a:r>
            <a:r>
              <a:rPr lang="en-US" dirty="0"/>
              <a:t> (1-1-2001): Rp400 </a:t>
            </a:r>
            <a:r>
              <a:rPr lang="en-US" dirty="0" err="1"/>
              <a:t>juta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 20 </a:t>
            </a:r>
            <a:r>
              <a:rPr lang="en-US" dirty="0" err="1"/>
              <a:t>tahun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: Rp20 </a:t>
            </a:r>
            <a:r>
              <a:rPr lang="en-US" dirty="0" err="1"/>
              <a:t>juta</a:t>
            </a:r>
            <a:endParaRPr lang="en-US" dirty="0"/>
          </a:p>
        </p:txBody>
      </p:sp>
      <p:pic>
        <p:nvPicPr>
          <p:cNvPr id="9" name="Picture 8" descr="0060-0808-2813-5019_Man_Telling_a_Secret_to_a_Co-Worker_Clip_Art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643446"/>
            <a:ext cx="1834506" cy="200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8501122" cy="2860358"/>
          </a:xfrm>
          <a:prstGeom prst="wedgeRoundRectCallout">
            <a:avLst>
              <a:gd name="adj1" fmla="val -41884"/>
              <a:gd name="adj2" fmla="val 652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PT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20X5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miliknya</a:t>
            </a:r>
            <a:r>
              <a:rPr lang="en-US" dirty="0"/>
              <a:t> (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).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:</a:t>
            </a:r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: Rp350 </a:t>
            </a:r>
            <a:r>
              <a:rPr lang="en-US" dirty="0" err="1"/>
              <a:t>juta</a:t>
            </a:r>
            <a:endParaRPr lang="en-US" dirty="0"/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: Rp8 </a:t>
            </a:r>
            <a:r>
              <a:rPr lang="en-US" dirty="0" err="1"/>
              <a:t>juta</a:t>
            </a:r>
            <a:endParaRPr lang="en-US" dirty="0"/>
          </a:p>
          <a:p>
            <a:pPr marL="117475" algn="just">
              <a:buFont typeface="Wingdings" pitchFamily="2" charset="2"/>
              <a:buChar char="§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: Rp260 </a:t>
            </a:r>
            <a:r>
              <a:rPr lang="en-US" dirty="0" err="1"/>
              <a:t>juta</a:t>
            </a:r>
            <a:endParaRPr lang="en-US" dirty="0"/>
          </a:p>
          <a:p>
            <a:pPr marL="117475" algn="just">
              <a:buFont typeface="Wingdings" pitchFamily="2" charset="2"/>
              <a:buChar char="§"/>
            </a:pPr>
            <a:endParaRPr lang="en-US" dirty="0"/>
          </a:p>
          <a:p>
            <a:pPr algn="just"/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20X8, PT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</a:t>
            </a:r>
            <a:r>
              <a:rPr lang="en-US" i="1" dirty="0"/>
              <a:t>eview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asetnya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Rp280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85720" y="150793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Pemulihan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Rugi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Nilai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dinaikkan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 (Rp280 </a:t>
            </a:r>
            <a:r>
              <a:rPr lang="en-US" dirty="0" err="1"/>
              <a:t>juta</a:t>
            </a:r>
            <a:r>
              <a:rPr lang="en-US" dirty="0"/>
              <a:t>).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terpulihkan</a:t>
            </a:r>
            <a:r>
              <a:rPr lang="en-US" dirty="0"/>
              <a:t> &gt;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(Rp267 </a:t>
            </a:r>
            <a:r>
              <a:rPr lang="en-US" dirty="0" err="1"/>
              <a:t>juta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aset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dinaikkan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seharusnya</a:t>
            </a:r>
            <a:r>
              <a:rPr lang="en-US" dirty="0"/>
              <a:t> (Rp39 </a:t>
            </a:r>
            <a:r>
              <a:rPr lang="en-US" dirty="0" err="1"/>
              <a:t>juta</a:t>
            </a:r>
            <a:r>
              <a:rPr lang="en-US" dirty="0"/>
              <a:t> 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292" t="27273" r="23684" b="66988"/>
          <a:stretch>
            <a:fillRect/>
          </a:stretch>
        </p:blipFill>
        <p:spPr bwMode="auto">
          <a:xfrm>
            <a:off x="857224" y="5407803"/>
            <a:ext cx="6500858" cy="64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4643438" y="5286388"/>
            <a:ext cx="164307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251058" y="6085503"/>
            <a:ext cx="785818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9124" y="6478809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Rp267 </a:t>
            </a:r>
            <a:r>
              <a:rPr lang="en-US" sz="1400" b="1" dirty="0" err="1">
                <a:solidFill>
                  <a:srgbClr val="C00000"/>
                </a:solidFill>
              </a:rPr>
              <a:t>juta</a:t>
            </a:r>
            <a:r>
              <a:rPr lang="en-US" sz="1400" b="1" dirty="0">
                <a:solidFill>
                  <a:srgbClr val="C00000"/>
                </a:solidFill>
              </a:rPr>
              <a:t> – Rp228 </a:t>
            </a:r>
            <a:r>
              <a:rPr lang="en-US" sz="1400" b="1" dirty="0" err="1">
                <a:solidFill>
                  <a:srgbClr val="C00000"/>
                </a:solidFill>
              </a:rPr>
              <a:t>juta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5311" t="44949" r="15311" b="15909"/>
          <a:stretch>
            <a:fillRect/>
          </a:stretch>
        </p:blipFill>
        <p:spPr bwMode="auto">
          <a:xfrm>
            <a:off x="714348" y="857232"/>
            <a:ext cx="7473514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pPr lvl="0"/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42910" y="1651016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92887"/>
            <a:ext cx="2133600" cy="299961"/>
          </a:xfrm>
        </p:spPr>
        <p:txBody>
          <a:bodyPr/>
          <a:lstStyle/>
          <a:p>
            <a:fld id="{C8917DDB-6779-4320-89F1-0A441ABEDE43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28662" y="1325562"/>
          <a:ext cx="785818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28662" y="4468834"/>
          <a:ext cx="7858180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 descr="Clipart-Cartoon-Design-05.gif"/>
          <p:cNvPicPr>
            <a:picLocks noChangeAspect="1"/>
          </p:cNvPicPr>
          <p:nvPr/>
        </p:nvPicPr>
        <p:blipFill>
          <a:blip r:embed="rId12" cstate="print"/>
          <a:srcRect l="25625" t="5000" r="25625" b="8750"/>
          <a:stretch>
            <a:fillRect/>
          </a:stretch>
        </p:blipFill>
        <p:spPr>
          <a:xfrm>
            <a:off x="142876" y="3571876"/>
            <a:ext cx="128585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772400" cy="1362075"/>
          </a:xfrm>
        </p:spPr>
        <p:txBody>
          <a:bodyPr/>
          <a:lstStyle/>
          <a:p>
            <a:r>
              <a:rPr lang="id-ID" sz="5400" u="sng" dirty="0">
                <a:solidFill>
                  <a:srgbClr val="CC3399"/>
                </a:solidFill>
              </a:rPr>
              <a:t>TERIMA KASIH</a:t>
            </a:r>
            <a:endParaRPr lang="en-US" sz="5400" u="sng" dirty="0">
              <a:solidFill>
                <a:srgbClr val="CC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Depresiasi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50793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dirty="0" err="1"/>
              <a:t>Definisi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571472" y="1436702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books-pi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5072074"/>
            <a:ext cx="1428728" cy="17859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1604" y="5214950"/>
            <a:ext cx="585791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Depresiasi</a:t>
            </a:r>
            <a:r>
              <a:rPr lang="en-US" i="1" dirty="0"/>
              <a:t> </a:t>
            </a:r>
            <a:r>
              <a:rPr lang="en-US" i="1" dirty="0" err="1"/>
              <a:t>dimulai</a:t>
            </a:r>
            <a:r>
              <a:rPr lang="en-US" i="1" dirty="0"/>
              <a:t> </a:t>
            </a:r>
            <a:r>
              <a:rPr lang="en-US" i="1" dirty="0" err="1"/>
              <a:t>ketika</a:t>
            </a:r>
            <a:r>
              <a:rPr lang="en-US" i="1" dirty="0"/>
              <a:t> </a:t>
            </a:r>
            <a:r>
              <a:rPr lang="en-US" i="1" dirty="0" err="1"/>
              <a:t>aset</a:t>
            </a:r>
            <a:r>
              <a:rPr lang="en-US" i="1" dirty="0"/>
              <a:t> </a:t>
            </a:r>
            <a:r>
              <a:rPr lang="en-US" i="1" dirty="0" err="1"/>
              <a:t>tetap</a:t>
            </a:r>
            <a:r>
              <a:rPr lang="en-US" i="1" dirty="0"/>
              <a:t>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siap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berada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lokasi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kondisi</a:t>
            </a:r>
            <a:r>
              <a:rPr lang="en-US" i="1" dirty="0"/>
              <a:t> yang </a:t>
            </a:r>
            <a:r>
              <a:rPr lang="en-US" i="1" dirty="0" err="1"/>
              <a:t>dibutuhkan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beroperasi</a:t>
            </a:r>
            <a:r>
              <a:rPr lang="en-US" i="1" dirty="0"/>
              <a:t>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tujuan</a:t>
            </a:r>
            <a:r>
              <a:rPr lang="en-US" i="1" dirty="0"/>
              <a:t> </a:t>
            </a:r>
            <a:r>
              <a:rPr lang="en-US" i="1" dirty="0" err="1"/>
              <a:t>manajemen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Didepresiasikan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468114" y="1325562"/>
          <a:ext cx="8318728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one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786578" y="5025271"/>
            <a:ext cx="1643074" cy="18327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Didepresiasikan</a:t>
            </a:r>
            <a:endParaRPr lang="en-US" dirty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571612"/>
            <a:ext cx="8352928" cy="1754326"/>
          </a:xfrm>
          <a:prstGeom prst="rect">
            <a:avLst/>
          </a:prstGeom>
          <a:solidFill>
            <a:srgbClr val="E8F0FC"/>
          </a:solidFill>
          <a:ln w="38100">
            <a:solidFill>
              <a:schemeClr val="accent6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PT </a:t>
            </a:r>
            <a:r>
              <a:rPr lang="en-US" dirty="0" err="1"/>
              <a:t>Kawan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masa</a:t>
            </a:r>
            <a:endParaRPr lang="en-US" dirty="0"/>
          </a:p>
          <a:p>
            <a:pPr algn="just"/>
            <a:r>
              <a:rPr lang="en-US" dirty="0" err="1"/>
              <a:t>manfaat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equal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50.000 jam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Rp400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fi-FI" dirty="0"/>
              <a:t>perusahaan harus mengeluarkan biaya pengiriman dan </a:t>
            </a:r>
            <a:r>
              <a:rPr lang="en-US" dirty="0" err="1"/>
              <a:t>pemasangan</a:t>
            </a:r>
            <a:r>
              <a:rPr lang="en-US" dirty="0"/>
              <a:t> Rp20 </a:t>
            </a:r>
            <a:r>
              <a:rPr lang="en-US" dirty="0" err="1"/>
              <a:t>juta</a:t>
            </a:r>
            <a:r>
              <a:rPr lang="en-US" dirty="0"/>
              <a:t>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 (</a:t>
            </a:r>
            <a:r>
              <a:rPr lang="en-US" dirty="0" err="1"/>
              <a:t>sisa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nn-NO" dirty="0"/>
              <a:t>tetap tersebut diestimasikan Rp50 juta.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3714752"/>
            <a:ext cx="6286544" cy="1928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				Rp400 </a:t>
            </a:r>
            <a:r>
              <a:rPr lang="en-US" dirty="0" err="1"/>
              <a:t>jt</a:t>
            </a:r>
            <a:endParaRPr lang="en-US" dirty="0"/>
          </a:p>
          <a:p>
            <a:r>
              <a:rPr lang="en-US" dirty="0"/>
              <a:t>+/+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	</a:t>
            </a:r>
            <a:r>
              <a:rPr lang="en-US" u="sng" dirty="0"/>
              <a:t>Rp20 </a:t>
            </a:r>
            <a:r>
              <a:rPr lang="en-US" u="sng" dirty="0" err="1"/>
              <a:t>jt</a:t>
            </a:r>
            <a:endParaRPr lang="en-US" u="sng" dirty="0"/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			Rp420 </a:t>
            </a:r>
            <a:r>
              <a:rPr lang="en-US" dirty="0" err="1"/>
              <a:t>jt</a:t>
            </a:r>
            <a:endParaRPr lang="en-US" dirty="0"/>
          </a:p>
          <a:p>
            <a:r>
              <a:rPr lang="en-US" dirty="0"/>
              <a:t>-/-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				</a:t>
            </a:r>
            <a:r>
              <a:rPr lang="en-US" u="sng" dirty="0"/>
              <a:t>(Rp50 </a:t>
            </a:r>
            <a:r>
              <a:rPr lang="en-US" u="sng" dirty="0" err="1"/>
              <a:t>jt</a:t>
            </a:r>
            <a:r>
              <a:rPr lang="en-US" u="sng" dirty="0"/>
              <a:t>)</a:t>
            </a:r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didepresiasikan</a:t>
            </a:r>
            <a:r>
              <a:rPr lang="en-US" dirty="0"/>
              <a:t>	Rp370 </a:t>
            </a:r>
            <a:r>
              <a:rPr lang="en-US" dirty="0" err="1"/>
              <a:t>jt</a:t>
            </a:r>
            <a:r>
              <a:rPr lang="en-US" dirty="0"/>
              <a:t>	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5206" y="928670"/>
            <a:ext cx="1571636" cy="3571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Ilustrasi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Taksiran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Masa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Manfaat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3357554" y="1857364"/>
            <a:ext cx="2286016" cy="1634490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diekspektasikan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71472" y="1714488"/>
            <a:ext cx="2500330" cy="1857388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348" y="22859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aset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5857884" y="1643050"/>
            <a:ext cx="2500330" cy="18573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7950" y="221455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aset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4071934" y="1071546"/>
            <a:ext cx="857256" cy="5715040"/>
          </a:xfrm>
          <a:prstGeom prst="leftBrac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28926" y="4429132"/>
            <a:ext cx="3500462" cy="7143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6633"/>
            <a:ext cx="8229600" cy="56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37399B"/>
                </a:solidFill>
              </a:rPr>
              <a:t>Taksiran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Masa</a:t>
            </a:r>
            <a:r>
              <a:rPr lang="en-US" dirty="0">
                <a:solidFill>
                  <a:srgbClr val="37399B"/>
                </a:solidFill>
              </a:rPr>
              <a:t> </a:t>
            </a:r>
            <a:r>
              <a:rPr lang="en-US" dirty="0" err="1">
                <a:solidFill>
                  <a:srgbClr val="37399B"/>
                </a:solidFill>
              </a:rPr>
              <a:t>Manfaat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42" y="1603236"/>
            <a:ext cx="7858148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234950" indent="-234950" algn="just">
              <a:buFont typeface="Arial" pitchFamily="34" charset="0"/>
              <a:buChar char="•"/>
            </a:pPr>
            <a:r>
              <a:rPr lang="fi-FI" dirty="0"/>
              <a:t>Estimasi masa manfaat mensyaratkan suatu </a:t>
            </a:r>
            <a:r>
              <a:rPr lang="nn-NO" dirty="0"/>
              <a:t>entitas untuk me-</a:t>
            </a:r>
            <a:r>
              <a:rPr lang="nn-NO" i="1" dirty="0"/>
              <a:t>r</a:t>
            </a:r>
            <a:r>
              <a:rPr lang="nn-NO" b="1" i="1" dirty="0"/>
              <a:t>eview </a:t>
            </a:r>
            <a:r>
              <a:rPr lang="nn-NO" b="1" dirty="0"/>
              <a:t>masa manfaat</a:t>
            </a:r>
            <a:r>
              <a:rPr lang="nn-NO" dirty="0"/>
              <a:t> setiap aset tetap minimum </a:t>
            </a:r>
            <a:r>
              <a:rPr lang="nn-NO" b="1" dirty="0"/>
              <a:t>setiap akhir tahun buku </a:t>
            </a:r>
          </a:p>
          <a:p>
            <a:pPr marL="234950" indent="-234950" algn="just"/>
            <a:endParaRPr lang="nn-NO" dirty="0"/>
          </a:p>
          <a:p>
            <a:pPr marL="234950" indent="-234950" algn="just">
              <a:buFont typeface="Arial" pitchFamily="34" charset="0"/>
              <a:buChar char="•"/>
            </a:pPr>
            <a:r>
              <a:rPr lang="es-ES" dirty="0" err="1"/>
              <a:t>Bila</a:t>
            </a:r>
            <a:r>
              <a:rPr lang="es-ES" dirty="0"/>
              <a:t> </a:t>
            </a:r>
            <a:r>
              <a:rPr lang="es-ES" dirty="0" err="1"/>
              <a:t>ternyata</a:t>
            </a:r>
            <a:r>
              <a:rPr lang="es-ES" dirty="0"/>
              <a:t> </a:t>
            </a:r>
            <a:r>
              <a:rPr lang="es-ES" b="1" dirty="0" err="1"/>
              <a:t>hasil</a:t>
            </a:r>
            <a:r>
              <a:rPr lang="es-ES" b="1" dirty="0"/>
              <a:t> </a:t>
            </a:r>
            <a:r>
              <a:rPr lang="es-ES" b="1" i="1" dirty="0" err="1"/>
              <a:t>review</a:t>
            </a:r>
            <a:r>
              <a:rPr lang="es-ES" b="1" i="1" dirty="0"/>
              <a:t> </a:t>
            </a:r>
            <a:r>
              <a:rPr lang="es-ES" b="1" dirty="0" err="1"/>
              <a:t>berbeda</a:t>
            </a:r>
            <a:r>
              <a:rPr lang="es-ES" b="1" dirty="0"/>
              <a:t> </a:t>
            </a:r>
            <a:r>
              <a:rPr lang="es-ES" b="1" dirty="0" err="1"/>
              <a:t>dengan</a:t>
            </a:r>
            <a:r>
              <a:rPr lang="es-ES" b="1" dirty="0"/>
              <a:t> </a:t>
            </a:r>
            <a:r>
              <a:rPr lang="es-ES" b="1" dirty="0" err="1"/>
              <a:t>estimasi</a:t>
            </a:r>
            <a:r>
              <a:rPr lang="es-ES" b="1" dirty="0"/>
              <a:t> </a:t>
            </a:r>
            <a:r>
              <a:rPr lang="es-ES" b="1" dirty="0" err="1"/>
              <a:t>sebelumnya</a:t>
            </a:r>
            <a:r>
              <a:rPr lang="es-ES" dirty="0"/>
              <a:t>, </a:t>
            </a:r>
            <a:r>
              <a:rPr lang="es-ES" dirty="0">
                <a:sym typeface="Wingdings" pitchFamily="2" charset="2"/>
              </a:rPr>
              <a:t></a:t>
            </a:r>
            <a:r>
              <a:rPr lang="es-ES" dirty="0"/>
              <a:t> </a:t>
            </a:r>
            <a:r>
              <a:rPr lang="es-ES" dirty="0" err="1"/>
              <a:t>perbedaan</a:t>
            </a:r>
            <a:r>
              <a:rPr lang="es-ES" i="1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diperlakukan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b="1" dirty="0"/>
              <a:t>PSAK 25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,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prospektif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357187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: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38116" y="4040206"/>
          <a:ext cx="7620032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Template1</Template>
  <TotalTime>5766</TotalTime>
  <Words>2209</Words>
  <Application>Microsoft Office PowerPoint</Application>
  <PresentationFormat>On-screen Show (4:3)</PresentationFormat>
  <Paragraphs>313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Aharoni</vt:lpstr>
      <vt:lpstr>Arial</vt:lpstr>
      <vt:lpstr>Arial Narrow</vt:lpstr>
      <vt:lpstr>Calibri</vt:lpstr>
      <vt:lpstr>Century Gothic</vt:lpstr>
      <vt:lpstr>Courier New</vt:lpstr>
      <vt:lpstr>Wingdings</vt:lpstr>
      <vt:lpstr>cdb2004165l</vt:lpstr>
      <vt:lpstr>Image</vt:lpstr>
      <vt:lpstr>BAB 8</vt:lpstr>
      <vt:lpstr>Ilustrasi Pembuka</vt:lpstr>
      <vt:lpstr>Agenda</vt:lpstr>
      <vt:lpstr>Depresiasi</vt:lpstr>
      <vt:lpstr>Definisi</vt:lpstr>
      <vt:lpstr>Nilai Biaya Aset yang Didepresiasikan</vt:lpstr>
      <vt:lpstr>Nilai Biaya Aset yang Didepresiasikan</vt:lpstr>
      <vt:lpstr>Taksiran Masa Manfaat</vt:lpstr>
      <vt:lpstr>Taksiran Masa Manfaat</vt:lpstr>
      <vt:lpstr>Metode Depresiasi</vt:lpstr>
      <vt:lpstr>Metode Depresiasi – Garis Lurus</vt:lpstr>
      <vt:lpstr>Metode Depresiasi – Pembebanan Menurun</vt:lpstr>
      <vt:lpstr>PowerPoint Presentation</vt:lpstr>
      <vt:lpstr>PowerPoint Presentation</vt:lpstr>
      <vt:lpstr>Metode Depresiasi – Metode Unit Produksi</vt:lpstr>
      <vt:lpstr>Depresiasi Terpisah untuk Komponen yang Signifikan</vt:lpstr>
      <vt:lpstr>Penurunan Nilai</vt:lpstr>
      <vt:lpstr>Indikasi Penurunan Nilai</vt:lpstr>
      <vt:lpstr>Indikasi Penurunan Nilai</vt:lpstr>
      <vt:lpstr>Pengukuran Penurunan Nilai</vt:lpstr>
      <vt:lpstr>Pengukuran Penurunan Nilai</vt:lpstr>
      <vt:lpstr>Pengakuan Rugi Penurunan Nilai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Penurunan Nilai pada Unit Penghasil Kas</vt:lpstr>
      <vt:lpstr>Pemulihan Rugi Penurunan Nilai</vt:lpstr>
      <vt:lpstr>Pemulihan Rugi Penurunan Nilai</vt:lpstr>
      <vt:lpstr>Pemulihan Rugi Penurunan Nilai</vt:lpstr>
      <vt:lpstr>PowerPoint Presentation</vt:lpstr>
      <vt:lpstr>Pemulihan Rugi Penurunan Nilai</vt:lpstr>
      <vt:lpstr>Penyajian dan Pengungkapan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Agung Sugiarto</cp:lastModifiedBy>
  <cp:revision>438</cp:revision>
  <dcterms:created xsi:type="dcterms:W3CDTF">2010-02-16T14:58:04Z</dcterms:created>
  <dcterms:modified xsi:type="dcterms:W3CDTF">2019-11-06T00:51:59Z</dcterms:modified>
</cp:coreProperties>
</file>